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40" d="100"/>
          <a:sy n="40" d="100"/>
        </p:scale>
        <p:origin x="33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マッシュルーム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31DA104-D5DD-4500-B1FB-E80D7B126E8E}"/>
              </a:ext>
            </a:extLst>
          </p:cNvPr>
          <p:cNvGrpSpPr/>
          <p:nvPr/>
        </p:nvGrpSpPr>
        <p:grpSpPr>
          <a:xfrm>
            <a:off x="3719904" y="1463861"/>
            <a:ext cx="2466191" cy="1622699"/>
            <a:chOff x="1540008" y="3360354"/>
            <a:chExt cx="3678736" cy="242052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F8F1D30-1DDA-4B16-B1B5-5485FB965C31}"/>
                </a:ext>
              </a:extLst>
            </p:cNvPr>
            <p:cNvGrpSpPr/>
            <p:nvPr/>
          </p:nvGrpSpPr>
          <p:grpSpPr>
            <a:xfrm>
              <a:off x="2779010" y="3360354"/>
              <a:ext cx="1118396" cy="888870"/>
              <a:chOff x="2754660" y="3323561"/>
              <a:chExt cx="1118396" cy="888870"/>
            </a:xfrm>
          </p:grpSpPr>
          <p:sp>
            <p:nvSpPr>
              <p:cNvPr id="61" name="楕円 663">
                <a:extLst>
                  <a:ext uri="{FF2B5EF4-FFF2-40B4-BE49-F238E27FC236}">
                    <a16:creationId xmlns:a16="http://schemas.microsoft.com/office/drawing/2014/main" id="{2C69CA1B-563C-4EE1-877E-011EBDAFD3A3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63">
                <a:extLst>
                  <a:ext uri="{FF2B5EF4-FFF2-40B4-BE49-F238E27FC236}">
                    <a16:creationId xmlns:a16="http://schemas.microsoft.com/office/drawing/2014/main" id="{BAF7FCA7-1556-4571-A864-B8603AA1A592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1BEA8465-B93E-4422-B1B7-3F376B4BF9D7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1B6B58C-0728-456C-85D4-DCAB6D14085E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CDD38AA-FBF2-4563-A593-7A643C7610B1}"/>
                </a:ext>
              </a:extLst>
            </p:cNvPr>
            <p:cNvGrpSpPr/>
            <p:nvPr/>
          </p:nvGrpSpPr>
          <p:grpSpPr>
            <a:xfrm rot="1679844">
              <a:off x="3458232" y="3818322"/>
              <a:ext cx="1118396" cy="883316"/>
              <a:chOff x="3926235" y="3323560"/>
              <a:chExt cx="1118396" cy="883316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B62665A0-A017-4B6E-8EF3-0F72D1D752C4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663">
                <a:extLst>
                  <a:ext uri="{FF2B5EF4-FFF2-40B4-BE49-F238E27FC236}">
                    <a16:creationId xmlns:a16="http://schemas.microsoft.com/office/drawing/2014/main" id="{729D8816-7172-459A-AB9C-250797565DA2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54EE09F-AD53-46F6-825B-2EC6E46E7D74}"/>
                </a:ext>
              </a:extLst>
            </p:cNvPr>
            <p:cNvGrpSpPr/>
            <p:nvPr/>
          </p:nvGrpSpPr>
          <p:grpSpPr>
            <a:xfrm rot="20345874">
              <a:off x="1990858" y="3797863"/>
              <a:ext cx="1118396" cy="669017"/>
              <a:chOff x="1794404" y="4096658"/>
              <a:chExt cx="1118396" cy="669017"/>
            </a:xfrm>
          </p:grpSpPr>
          <p:sp>
            <p:nvSpPr>
              <p:cNvPr id="56" name="楕円 663">
                <a:extLst>
                  <a:ext uri="{FF2B5EF4-FFF2-40B4-BE49-F238E27FC236}">
                    <a16:creationId xmlns:a16="http://schemas.microsoft.com/office/drawing/2014/main" id="{D408F2D3-3529-49C6-804D-ADABEBAEAD7E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楕円 663">
                <a:extLst>
                  <a:ext uri="{FF2B5EF4-FFF2-40B4-BE49-F238E27FC236}">
                    <a16:creationId xmlns:a16="http://schemas.microsoft.com/office/drawing/2014/main" id="{0CEDA9EF-1143-42C9-99F2-C73B4E51AD45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ACA34BD4-55FF-436F-A030-168069769396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9C13354-0C43-4CC6-8A0A-E6D66D6EE14E}"/>
                </a:ext>
              </a:extLst>
            </p:cNvPr>
            <p:cNvGrpSpPr/>
            <p:nvPr/>
          </p:nvGrpSpPr>
          <p:grpSpPr>
            <a:xfrm rot="18653670">
              <a:off x="2485047" y="3992428"/>
              <a:ext cx="913328" cy="883316"/>
              <a:chOff x="3926235" y="3323560"/>
              <a:chExt cx="1118396" cy="88331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75E2C559-B4A6-4A28-9745-EBB8182B7571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663">
                <a:extLst>
                  <a:ext uri="{FF2B5EF4-FFF2-40B4-BE49-F238E27FC236}">
                    <a16:creationId xmlns:a16="http://schemas.microsoft.com/office/drawing/2014/main" id="{A118C02B-6662-4604-B593-1461051A8B41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5F0BD0C-237B-4C3E-BCC4-5B7FDA290DEE}"/>
                </a:ext>
              </a:extLst>
            </p:cNvPr>
            <p:cNvGrpSpPr/>
            <p:nvPr/>
          </p:nvGrpSpPr>
          <p:grpSpPr>
            <a:xfrm rot="11975213">
              <a:off x="3158813" y="4168629"/>
              <a:ext cx="1118396" cy="888870"/>
              <a:chOff x="2754660" y="3323561"/>
              <a:chExt cx="1118396" cy="888870"/>
            </a:xfrm>
          </p:grpSpPr>
          <p:sp>
            <p:nvSpPr>
              <p:cNvPr id="50" name="楕円 663">
                <a:extLst>
                  <a:ext uri="{FF2B5EF4-FFF2-40B4-BE49-F238E27FC236}">
                    <a16:creationId xmlns:a16="http://schemas.microsoft.com/office/drawing/2014/main" id="{EF4A2B22-E27C-49EC-B639-FEF14C23FAF4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663">
                <a:extLst>
                  <a:ext uri="{FF2B5EF4-FFF2-40B4-BE49-F238E27FC236}">
                    <a16:creationId xmlns:a16="http://schemas.microsoft.com/office/drawing/2014/main" id="{580FB224-CBFB-417C-B844-168DA43AC845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D3EF23A0-E550-4911-B46A-CA683967B4DE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D143C43-52ED-416A-A2E6-50BA018EC0EB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F4E95FC-A538-4518-922B-F92DFF4B0E50}"/>
                </a:ext>
              </a:extLst>
            </p:cNvPr>
            <p:cNvGrpSpPr/>
            <p:nvPr/>
          </p:nvGrpSpPr>
          <p:grpSpPr>
            <a:xfrm rot="1986598">
              <a:off x="1743399" y="4181276"/>
              <a:ext cx="913328" cy="883316"/>
              <a:chOff x="3926235" y="3323560"/>
              <a:chExt cx="1118396" cy="883316"/>
            </a:xfrm>
          </p:grpSpPr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4D682490-279F-4E43-A7A5-EC14C4C31AE6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663">
                <a:extLst>
                  <a:ext uri="{FF2B5EF4-FFF2-40B4-BE49-F238E27FC236}">
                    <a16:creationId xmlns:a16="http://schemas.microsoft.com/office/drawing/2014/main" id="{90B8A466-B408-444F-ABBF-1C303A81405E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CEC2225-FF48-4881-966A-0D9D421818F0}"/>
                </a:ext>
              </a:extLst>
            </p:cNvPr>
            <p:cNvGrpSpPr/>
            <p:nvPr/>
          </p:nvGrpSpPr>
          <p:grpSpPr>
            <a:xfrm rot="1618587">
              <a:off x="4100348" y="3980281"/>
              <a:ext cx="1118396" cy="888870"/>
              <a:chOff x="2754660" y="3323561"/>
              <a:chExt cx="1118396" cy="888870"/>
            </a:xfrm>
          </p:grpSpPr>
          <p:sp>
            <p:nvSpPr>
              <p:cNvPr id="44" name="楕円 663">
                <a:extLst>
                  <a:ext uri="{FF2B5EF4-FFF2-40B4-BE49-F238E27FC236}">
                    <a16:creationId xmlns:a16="http://schemas.microsoft.com/office/drawing/2014/main" id="{1F36BC30-0812-46C8-A97A-214162CD0DFA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663">
                <a:extLst>
                  <a:ext uri="{FF2B5EF4-FFF2-40B4-BE49-F238E27FC236}">
                    <a16:creationId xmlns:a16="http://schemas.microsoft.com/office/drawing/2014/main" id="{415185A6-15D8-45A1-BA58-AB79EBB7C8F9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E88E89A8-6A01-4CC9-9603-02CC9328F2F3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FDD2092D-C9C3-474F-80B5-71C174C085F6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2FBAC27-C417-4981-A9D6-5774C467D3E4}"/>
                </a:ext>
              </a:extLst>
            </p:cNvPr>
            <p:cNvGrpSpPr/>
            <p:nvPr/>
          </p:nvGrpSpPr>
          <p:grpSpPr>
            <a:xfrm rot="19366958">
              <a:off x="2237397" y="4487728"/>
              <a:ext cx="913328" cy="883316"/>
              <a:chOff x="3926235" y="3323560"/>
              <a:chExt cx="1118396" cy="88331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D5DBBC23-3DB0-4670-BCD0-C9E041FD6DA2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663">
                <a:extLst>
                  <a:ext uri="{FF2B5EF4-FFF2-40B4-BE49-F238E27FC236}">
                    <a16:creationId xmlns:a16="http://schemas.microsoft.com/office/drawing/2014/main" id="{4C81A971-5105-4EDF-8BA6-0F224872EED2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0C98CD5B-7280-46EC-9F47-9F6620F526A1}"/>
                </a:ext>
              </a:extLst>
            </p:cNvPr>
            <p:cNvGrpSpPr/>
            <p:nvPr/>
          </p:nvGrpSpPr>
          <p:grpSpPr>
            <a:xfrm>
              <a:off x="2844011" y="4574594"/>
              <a:ext cx="1118396" cy="883316"/>
              <a:chOff x="3926235" y="3323560"/>
              <a:chExt cx="1118396" cy="883316"/>
            </a:xfrm>
          </p:grpSpPr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11CDF7E1-1B7A-4056-A712-EB50E156D337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663">
                <a:extLst>
                  <a:ext uri="{FF2B5EF4-FFF2-40B4-BE49-F238E27FC236}">
                    <a16:creationId xmlns:a16="http://schemas.microsoft.com/office/drawing/2014/main" id="{AD4EAFF6-DD05-4AB1-8FE7-D6918B890843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E8D4E2B-3013-49DA-82A6-0A4633B99B25}"/>
                </a:ext>
              </a:extLst>
            </p:cNvPr>
            <p:cNvGrpSpPr/>
            <p:nvPr/>
          </p:nvGrpSpPr>
          <p:grpSpPr>
            <a:xfrm rot="20345874">
              <a:off x="3724408" y="4775764"/>
              <a:ext cx="1118396" cy="669017"/>
              <a:chOff x="1794404" y="4096658"/>
              <a:chExt cx="1118396" cy="669017"/>
            </a:xfrm>
          </p:grpSpPr>
          <p:sp>
            <p:nvSpPr>
              <p:cNvPr id="37" name="楕円 663">
                <a:extLst>
                  <a:ext uri="{FF2B5EF4-FFF2-40B4-BE49-F238E27FC236}">
                    <a16:creationId xmlns:a16="http://schemas.microsoft.com/office/drawing/2014/main" id="{9C3EF549-6727-4253-8ED6-497C79C5BDCF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楕円 663">
                <a:extLst>
                  <a:ext uri="{FF2B5EF4-FFF2-40B4-BE49-F238E27FC236}">
                    <a16:creationId xmlns:a16="http://schemas.microsoft.com/office/drawing/2014/main" id="{CB2E5E8C-D256-4BA6-A139-031B2FCA85D0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0FBE06C-7A0C-48B8-92CE-82AAC3044D06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5B26BED-73E2-4EBA-B40D-7A19278C434A}"/>
                </a:ext>
              </a:extLst>
            </p:cNvPr>
            <p:cNvGrpSpPr/>
            <p:nvPr/>
          </p:nvGrpSpPr>
          <p:grpSpPr>
            <a:xfrm rot="12437505">
              <a:off x="1540008" y="4851964"/>
              <a:ext cx="1118396" cy="669017"/>
              <a:chOff x="1794404" y="4096658"/>
              <a:chExt cx="1118396" cy="669017"/>
            </a:xfrm>
          </p:grpSpPr>
          <p:sp>
            <p:nvSpPr>
              <p:cNvPr id="34" name="楕円 663">
                <a:extLst>
                  <a:ext uri="{FF2B5EF4-FFF2-40B4-BE49-F238E27FC236}">
                    <a16:creationId xmlns:a16="http://schemas.microsoft.com/office/drawing/2014/main" id="{25139703-B3C7-4205-BF80-527D95407BD1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" name="楕円 663">
                <a:extLst>
                  <a:ext uri="{FF2B5EF4-FFF2-40B4-BE49-F238E27FC236}">
                    <a16:creationId xmlns:a16="http://schemas.microsoft.com/office/drawing/2014/main" id="{B0F3C2FF-1D1C-43DE-8885-306B6ADECBDC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F7897FD-069C-418B-98E3-C5F8D6C81DEC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A15A0CE-0A10-499A-87F0-24291ABB725C}"/>
                </a:ext>
              </a:extLst>
            </p:cNvPr>
            <p:cNvGrpSpPr/>
            <p:nvPr/>
          </p:nvGrpSpPr>
          <p:grpSpPr>
            <a:xfrm>
              <a:off x="2621310" y="4892011"/>
              <a:ext cx="1118396" cy="888870"/>
              <a:chOff x="2754660" y="3323561"/>
              <a:chExt cx="1118396" cy="888870"/>
            </a:xfrm>
          </p:grpSpPr>
          <p:sp>
            <p:nvSpPr>
              <p:cNvPr id="30" name="楕円 663">
                <a:extLst>
                  <a:ext uri="{FF2B5EF4-FFF2-40B4-BE49-F238E27FC236}">
                    <a16:creationId xmlns:a16="http://schemas.microsoft.com/office/drawing/2014/main" id="{003CCE4F-74A3-4FB7-8B0C-8624C2ACADDA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663">
                <a:extLst>
                  <a:ext uri="{FF2B5EF4-FFF2-40B4-BE49-F238E27FC236}">
                    <a16:creationId xmlns:a16="http://schemas.microsoft.com/office/drawing/2014/main" id="{688581A1-6827-43B4-8720-21938AC766FC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D4822A0A-2814-4F7C-BB82-5777FA58500E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91DFDC20-60E5-4D48-BC60-BC6B0A563E6E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99FF4CE-F224-4AC8-9EF8-C24075F08CBF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59B8D2E-0594-4925-A0AB-E94830FDDDBD}"/>
                </a:ext>
              </a:extLst>
            </p:cNvPr>
            <p:cNvGrpSpPr/>
            <p:nvPr/>
          </p:nvGrpSpPr>
          <p:grpSpPr>
            <a:xfrm>
              <a:off x="7003098" y="1518508"/>
              <a:ext cx="1995598" cy="1283938"/>
              <a:chOff x="3685400" y="4528868"/>
              <a:chExt cx="2400985" cy="154475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4559094-A870-4320-AB09-F580D91CEE5E}"/>
                  </a:ext>
                </a:extLst>
              </p:cNvPr>
              <p:cNvGrpSpPr/>
              <p:nvPr/>
            </p:nvGrpSpPr>
            <p:grpSpPr>
              <a:xfrm>
                <a:off x="3719905" y="4528868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AF5A121D-AA94-4190-A158-C825BE43DBAC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14" name="楕円 663">
                    <a:extLst>
                      <a:ext uri="{FF2B5EF4-FFF2-40B4-BE49-F238E27FC236}">
                        <a16:creationId xmlns:a16="http://schemas.microsoft.com/office/drawing/2014/main" id="{F1D03303-2484-4E11-84BA-1B5A2EB6EEC3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663">
                    <a:extLst>
                      <a:ext uri="{FF2B5EF4-FFF2-40B4-BE49-F238E27FC236}">
                        <a16:creationId xmlns:a16="http://schemas.microsoft.com/office/drawing/2014/main" id="{E238A0C8-9BAB-4EA2-BBDD-6334142358C2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9506AABB-5E05-4E7F-8A91-FF7013EFC9E0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E72898C7-BCC9-4CF6-9583-7DA112EBFBA1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5CF0F24-9E10-4AC1-800D-8B8E6327CDBC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112" name="四角形: 上の 2 つの角を丸める 111">
                    <a:extLst>
                      <a:ext uri="{FF2B5EF4-FFF2-40B4-BE49-F238E27FC236}">
                        <a16:creationId xmlns:a16="http://schemas.microsoft.com/office/drawing/2014/main" id="{3B93AB7E-6DBF-4508-A68A-51FB4F8B4BD4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楕円 663">
                    <a:extLst>
                      <a:ext uri="{FF2B5EF4-FFF2-40B4-BE49-F238E27FC236}">
                        <a16:creationId xmlns:a16="http://schemas.microsoft.com/office/drawing/2014/main" id="{643C99C2-138F-427E-B3DF-91845EB55551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4EE898E0-426A-4B1B-AE63-FFEEEC925A81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09" name="楕円 663">
                    <a:extLst>
                      <a:ext uri="{FF2B5EF4-FFF2-40B4-BE49-F238E27FC236}">
                        <a16:creationId xmlns:a16="http://schemas.microsoft.com/office/drawing/2014/main" id="{C0314698-2DFC-445B-870C-CFC9470D5E0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0" name="楕円 663">
                    <a:extLst>
                      <a:ext uri="{FF2B5EF4-FFF2-40B4-BE49-F238E27FC236}">
                        <a16:creationId xmlns:a16="http://schemas.microsoft.com/office/drawing/2014/main" id="{311D70EC-694D-4DFD-B710-0A6FC240683D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DE0C0CD5-06CE-429B-94CF-035946975A91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E4D8D51-066F-46E5-B29A-9E4FA968BAA2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4A4242D1-BF96-479D-B251-FBB920BF95DE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楕円 663">
                    <a:extLst>
                      <a:ext uri="{FF2B5EF4-FFF2-40B4-BE49-F238E27FC236}">
                        <a16:creationId xmlns:a16="http://schemas.microsoft.com/office/drawing/2014/main" id="{0834A1FA-EBB6-456C-A96A-4422E8933858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277FCF3D-6251-4D8F-BA0B-9893DD6973D9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03" name="楕円 663">
                    <a:extLst>
                      <a:ext uri="{FF2B5EF4-FFF2-40B4-BE49-F238E27FC236}">
                        <a16:creationId xmlns:a16="http://schemas.microsoft.com/office/drawing/2014/main" id="{E854F7CD-974C-48D9-98F5-7C853F9C0A5A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663">
                    <a:extLst>
                      <a:ext uri="{FF2B5EF4-FFF2-40B4-BE49-F238E27FC236}">
                        <a16:creationId xmlns:a16="http://schemas.microsoft.com/office/drawing/2014/main" id="{FBB64B78-BBEF-4567-9668-863C63518A39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A36E0AE4-8522-47DE-BD13-32841EF5513F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F2AE3833-325E-412E-AF9C-32D886630121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732097FC-2445-4134-98BD-62101F966BBF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E4E06D25-8692-46F3-A757-339F61CECB59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663">
                    <a:extLst>
                      <a:ext uri="{FF2B5EF4-FFF2-40B4-BE49-F238E27FC236}">
                        <a16:creationId xmlns:a16="http://schemas.microsoft.com/office/drawing/2014/main" id="{E2DA39B7-9F8F-44F0-A036-D627480A9BCB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1ED08F55-ECBC-4589-9E9D-3B2687D3DE8B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97" name="楕円 663">
                    <a:extLst>
                      <a:ext uri="{FF2B5EF4-FFF2-40B4-BE49-F238E27FC236}">
                        <a16:creationId xmlns:a16="http://schemas.microsoft.com/office/drawing/2014/main" id="{784D1309-392F-49E1-A8AF-D8FA99C05A8A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楕円 663">
                    <a:extLst>
                      <a:ext uri="{FF2B5EF4-FFF2-40B4-BE49-F238E27FC236}">
                        <a16:creationId xmlns:a16="http://schemas.microsoft.com/office/drawing/2014/main" id="{4698C979-3FE1-4BA7-A207-7282F8EA95E4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四角形: 上の 2 つの角を丸める 98">
                    <a:extLst>
                      <a:ext uri="{FF2B5EF4-FFF2-40B4-BE49-F238E27FC236}">
                        <a16:creationId xmlns:a16="http://schemas.microsoft.com/office/drawing/2014/main" id="{3546F1FD-C45B-47E6-9A16-D9260525E471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0A70C529-193D-44D5-94B3-A0430C9C3D49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EE5C1FD1-804D-4E3D-AF22-56F3BF548F43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E66B3DF1-ABD4-44BB-9286-658062C2E7E5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663">
                    <a:extLst>
                      <a:ext uri="{FF2B5EF4-FFF2-40B4-BE49-F238E27FC236}">
                        <a16:creationId xmlns:a16="http://schemas.microsoft.com/office/drawing/2014/main" id="{4A4962D8-96EF-485D-A6A1-4D4F6213E1AB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F89EFCA1-DDBA-48D6-A35F-8610828922E2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8C187375-6495-4FE1-97DF-D0B3DA1A2747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663">
                    <a:extLst>
                      <a:ext uri="{FF2B5EF4-FFF2-40B4-BE49-F238E27FC236}">
                        <a16:creationId xmlns:a16="http://schemas.microsoft.com/office/drawing/2014/main" id="{1CEDA195-3152-4B5D-81DE-2228B2D581FA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E0CD8D0-E15E-4C97-B5E7-00D3EAA58FC9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90" name="楕円 663">
                    <a:extLst>
                      <a:ext uri="{FF2B5EF4-FFF2-40B4-BE49-F238E27FC236}">
                        <a16:creationId xmlns:a16="http://schemas.microsoft.com/office/drawing/2014/main" id="{A608144B-2EEB-454B-9209-375506F4E2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1" name="楕円 663">
                    <a:extLst>
                      <a:ext uri="{FF2B5EF4-FFF2-40B4-BE49-F238E27FC236}">
                        <a16:creationId xmlns:a16="http://schemas.microsoft.com/office/drawing/2014/main" id="{7B9366FB-11DA-455D-9E04-8175ADD7C912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AA1D8166-AE6E-4DBC-BFBD-D6111B995057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23E43CFF-DA18-4C09-8403-CE93C28526BA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87" name="楕円 663">
                    <a:extLst>
                      <a:ext uri="{FF2B5EF4-FFF2-40B4-BE49-F238E27FC236}">
                        <a16:creationId xmlns:a16="http://schemas.microsoft.com/office/drawing/2014/main" id="{7BF9C3C9-8708-4C33-98B9-9ADF4E585B0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" name="楕円 663">
                    <a:extLst>
                      <a:ext uri="{FF2B5EF4-FFF2-40B4-BE49-F238E27FC236}">
                        <a16:creationId xmlns:a16="http://schemas.microsoft.com/office/drawing/2014/main" id="{2F00ABAC-1703-494F-9E83-E70F6496226A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F3C39512-CBB8-41AD-9E63-88AFE7B11624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847EF28A-B4A3-4FF5-B9FB-E910043212D3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83" name="楕円 663">
                    <a:extLst>
                      <a:ext uri="{FF2B5EF4-FFF2-40B4-BE49-F238E27FC236}">
                        <a16:creationId xmlns:a16="http://schemas.microsoft.com/office/drawing/2014/main" id="{635148F4-75ED-4393-8073-C4E9A3EC59D2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663">
                    <a:extLst>
                      <a:ext uri="{FF2B5EF4-FFF2-40B4-BE49-F238E27FC236}">
                        <a16:creationId xmlns:a16="http://schemas.microsoft.com/office/drawing/2014/main" id="{AD582387-C7A4-4655-94E0-EF2A48CAD23D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3BFADAF2-74C0-45FB-B62D-7D1CBE43147B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A22BAE41-FB8B-40EF-8938-ED9662BED0E6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2837C8A8-E968-48A6-A33B-0C225AB1DDBE}"/>
                  </a:ext>
                </a:extLst>
              </p:cNvPr>
              <p:cNvGrpSpPr/>
              <p:nvPr/>
            </p:nvGrpSpPr>
            <p:grpSpPr>
              <a:xfrm>
                <a:off x="4617053" y="4822166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4F22E21F-1C4E-42AC-A604-111947B0B469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62" name="楕円 663">
                    <a:extLst>
                      <a:ext uri="{FF2B5EF4-FFF2-40B4-BE49-F238E27FC236}">
                        <a16:creationId xmlns:a16="http://schemas.microsoft.com/office/drawing/2014/main" id="{1346F030-BBB9-4B47-B6DF-B7923FB76078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663">
                    <a:extLst>
                      <a:ext uri="{FF2B5EF4-FFF2-40B4-BE49-F238E27FC236}">
                        <a16:creationId xmlns:a16="http://schemas.microsoft.com/office/drawing/2014/main" id="{F6A85F71-2910-45FA-A339-9C151136A7FA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四角形: 上の 2 つの角を丸める 163">
                    <a:extLst>
                      <a:ext uri="{FF2B5EF4-FFF2-40B4-BE49-F238E27FC236}">
                        <a16:creationId xmlns:a16="http://schemas.microsoft.com/office/drawing/2014/main" id="{19D0310B-8E70-405E-8162-EDB4AE1CDCB4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A402621F-1F1A-442F-8E52-3D22DF9CDD56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7A6EF35F-E022-44C9-9570-0D44A8AFAC3A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160" name="四角形: 上の 2 つの角を丸める 159">
                    <a:extLst>
                      <a:ext uri="{FF2B5EF4-FFF2-40B4-BE49-F238E27FC236}">
                        <a16:creationId xmlns:a16="http://schemas.microsoft.com/office/drawing/2014/main" id="{BC90FE7E-AF0D-4589-9505-EC22413D908A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663">
                    <a:extLst>
                      <a:ext uri="{FF2B5EF4-FFF2-40B4-BE49-F238E27FC236}">
                        <a16:creationId xmlns:a16="http://schemas.microsoft.com/office/drawing/2014/main" id="{BBD7F686-19CB-4D0C-98EA-695431E27AAD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CC556BFE-99B9-4B9F-BE82-A6132F3CF9CC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57" name="楕円 663">
                    <a:extLst>
                      <a:ext uri="{FF2B5EF4-FFF2-40B4-BE49-F238E27FC236}">
                        <a16:creationId xmlns:a16="http://schemas.microsoft.com/office/drawing/2014/main" id="{FC1C774A-A9CA-45EC-9F88-1534E0574C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8" name="楕円 663">
                    <a:extLst>
                      <a:ext uri="{FF2B5EF4-FFF2-40B4-BE49-F238E27FC236}">
                        <a16:creationId xmlns:a16="http://schemas.microsoft.com/office/drawing/2014/main" id="{E69F2CC4-8A2A-4B60-B8B2-4EBACB78A256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33EF23D8-7AA9-4568-AA10-24622CD0DDCA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1275BE2E-7E8F-4C03-B88D-2D4345CE1500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D2449AEB-5795-45D3-B015-F048FFD7268F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663">
                    <a:extLst>
                      <a:ext uri="{FF2B5EF4-FFF2-40B4-BE49-F238E27FC236}">
                        <a16:creationId xmlns:a16="http://schemas.microsoft.com/office/drawing/2014/main" id="{D3B7ABF6-F6E4-441A-8A3B-81D8966124C1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45A908DA-14CD-44E3-B2EF-D985018FE83A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51" name="楕円 663">
                    <a:extLst>
                      <a:ext uri="{FF2B5EF4-FFF2-40B4-BE49-F238E27FC236}">
                        <a16:creationId xmlns:a16="http://schemas.microsoft.com/office/drawing/2014/main" id="{82B6EEE8-94DD-4FFF-9A56-77F6354B246C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663">
                    <a:extLst>
                      <a:ext uri="{FF2B5EF4-FFF2-40B4-BE49-F238E27FC236}">
                        <a16:creationId xmlns:a16="http://schemas.microsoft.com/office/drawing/2014/main" id="{1510503B-8617-41F0-85D6-D6A4AA6D794B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四角形: 上の 2 つの角を丸める 152">
                    <a:extLst>
                      <a:ext uri="{FF2B5EF4-FFF2-40B4-BE49-F238E27FC236}">
                        <a16:creationId xmlns:a16="http://schemas.microsoft.com/office/drawing/2014/main" id="{A07399EC-F16B-4392-A679-1B94AFB32713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20399684-749C-4FCE-8D1A-EEEFC59BBBCB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54BC85E7-F186-42BE-8F47-FCC3A551EEEA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49" name="四角形: 上の 2 つの角を丸める 148">
                    <a:extLst>
                      <a:ext uri="{FF2B5EF4-FFF2-40B4-BE49-F238E27FC236}">
                        <a16:creationId xmlns:a16="http://schemas.microsoft.com/office/drawing/2014/main" id="{984270BB-6B99-4D01-901B-E36266E6D6E3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663">
                    <a:extLst>
                      <a:ext uri="{FF2B5EF4-FFF2-40B4-BE49-F238E27FC236}">
                        <a16:creationId xmlns:a16="http://schemas.microsoft.com/office/drawing/2014/main" id="{CED8B1A8-75C6-405F-9511-AB1BE7FC0AF2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0415130C-3CD0-4FD8-A598-A182C3E781DD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45" name="楕円 663">
                    <a:extLst>
                      <a:ext uri="{FF2B5EF4-FFF2-40B4-BE49-F238E27FC236}">
                        <a16:creationId xmlns:a16="http://schemas.microsoft.com/office/drawing/2014/main" id="{1FD7A2C0-D690-4973-9EC0-BC3927A2E4CB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663">
                    <a:extLst>
                      <a:ext uri="{FF2B5EF4-FFF2-40B4-BE49-F238E27FC236}">
                        <a16:creationId xmlns:a16="http://schemas.microsoft.com/office/drawing/2014/main" id="{8826D64E-F28B-4BC6-8D4A-F1992D5A9C88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四角形: 上の 2 つの角を丸める 146">
                    <a:extLst>
                      <a:ext uri="{FF2B5EF4-FFF2-40B4-BE49-F238E27FC236}">
                        <a16:creationId xmlns:a16="http://schemas.microsoft.com/office/drawing/2014/main" id="{312A9E3A-C434-43BB-BB96-4801D8540885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9F04F5CC-B66C-43A4-AF92-36162D8A97E6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37EF5428-1E49-4520-90EF-19D1943CDA49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E476B092-0F4D-41F1-A992-02B8E279AC8A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663">
                    <a:extLst>
                      <a:ext uri="{FF2B5EF4-FFF2-40B4-BE49-F238E27FC236}">
                        <a16:creationId xmlns:a16="http://schemas.microsoft.com/office/drawing/2014/main" id="{DF40DFA6-8D99-4463-B1CF-E4C2EF7C4E34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6B693612-E30C-42B1-A664-C60DB166D80C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3CE88CAE-3F12-4598-9402-80E5752E05DA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663">
                    <a:extLst>
                      <a:ext uri="{FF2B5EF4-FFF2-40B4-BE49-F238E27FC236}">
                        <a16:creationId xmlns:a16="http://schemas.microsoft.com/office/drawing/2014/main" id="{96442977-5A60-4048-8A03-968E9CCB3026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C4F26ED9-EA09-4133-8225-DA1425E78A4D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38" name="楕円 663">
                    <a:extLst>
                      <a:ext uri="{FF2B5EF4-FFF2-40B4-BE49-F238E27FC236}">
                        <a16:creationId xmlns:a16="http://schemas.microsoft.com/office/drawing/2014/main" id="{A10783CC-CC3E-4F43-B98B-4D443E4C0A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9" name="楕円 663">
                    <a:extLst>
                      <a:ext uri="{FF2B5EF4-FFF2-40B4-BE49-F238E27FC236}">
                        <a16:creationId xmlns:a16="http://schemas.microsoft.com/office/drawing/2014/main" id="{4B744114-D179-4561-AE98-4FA922B460CF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6BD797F8-5669-4630-959A-44F60721685C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9402FC79-3381-45A2-A188-06C349BC3E99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35" name="楕円 663">
                    <a:extLst>
                      <a:ext uri="{FF2B5EF4-FFF2-40B4-BE49-F238E27FC236}">
                        <a16:creationId xmlns:a16="http://schemas.microsoft.com/office/drawing/2014/main" id="{9F364439-8FC4-48CF-BF86-C6F27264784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6" name="楕円 663">
                    <a:extLst>
                      <a:ext uri="{FF2B5EF4-FFF2-40B4-BE49-F238E27FC236}">
                        <a16:creationId xmlns:a16="http://schemas.microsoft.com/office/drawing/2014/main" id="{CB3BF182-3B8B-4512-96C0-6288613491D0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573F4A0B-5716-42D0-8449-8CC4C722662C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B3B7B332-511D-466E-B764-2BD245366C63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31" name="楕円 663">
                    <a:extLst>
                      <a:ext uri="{FF2B5EF4-FFF2-40B4-BE49-F238E27FC236}">
                        <a16:creationId xmlns:a16="http://schemas.microsoft.com/office/drawing/2014/main" id="{E85B0E2F-1403-4B0B-9B12-7131B82EB8C5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663">
                    <a:extLst>
                      <a:ext uri="{FF2B5EF4-FFF2-40B4-BE49-F238E27FC236}">
                        <a16:creationId xmlns:a16="http://schemas.microsoft.com/office/drawing/2014/main" id="{AAAC07A3-D0FC-4EB1-BDCE-4D55D949B290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B29B4377-0774-4245-A6F0-3B5694DDDFF4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16973D87-7A4D-4632-B9B8-9FAA1191BBF9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109A0D5D-EB94-4017-A302-11E3624F93A7}"/>
                  </a:ext>
                </a:extLst>
              </p:cNvPr>
              <p:cNvGrpSpPr/>
              <p:nvPr/>
            </p:nvGrpSpPr>
            <p:grpSpPr>
              <a:xfrm rot="991315">
                <a:off x="3685400" y="5106838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3C468848-AD8D-49E6-A921-36E683878096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210" name="楕円 663">
                    <a:extLst>
                      <a:ext uri="{FF2B5EF4-FFF2-40B4-BE49-F238E27FC236}">
                        <a16:creationId xmlns:a16="http://schemas.microsoft.com/office/drawing/2014/main" id="{3D0C9E8E-F408-496F-B927-5ED34FD6C7B9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楕円 663">
                    <a:extLst>
                      <a:ext uri="{FF2B5EF4-FFF2-40B4-BE49-F238E27FC236}">
                        <a16:creationId xmlns:a16="http://schemas.microsoft.com/office/drawing/2014/main" id="{E78105C5-21D5-47A5-AF88-4F59C8A5461F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四角形: 上の 2 つの角を丸める 211">
                    <a:extLst>
                      <a:ext uri="{FF2B5EF4-FFF2-40B4-BE49-F238E27FC236}">
                        <a16:creationId xmlns:a16="http://schemas.microsoft.com/office/drawing/2014/main" id="{14C4833B-81A2-4F3C-9763-F07F915B3B35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BA2A41EA-CE80-4194-B4FF-C4C86F14FCE1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FFAC3833-2A91-4682-B180-A73AC5245F9B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D91EA110-5C38-4E7F-8516-8E067FA0B6DC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楕円 663">
                    <a:extLst>
                      <a:ext uri="{FF2B5EF4-FFF2-40B4-BE49-F238E27FC236}">
                        <a16:creationId xmlns:a16="http://schemas.microsoft.com/office/drawing/2014/main" id="{E2796C04-7055-4C8C-9334-49B002D2D467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4629ECF7-42FA-41D4-8BB6-66538DBE3E58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205" name="楕円 663">
                    <a:extLst>
                      <a:ext uri="{FF2B5EF4-FFF2-40B4-BE49-F238E27FC236}">
                        <a16:creationId xmlns:a16="http://schemas.microsoft.com/office/drawing/2014/main" id="{CAD08622-3C5F-4643-B639-1A3240218C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6" name="楕円 663">
                    <a:extLst>
                      <a:ext uri="{FF2B5EF4-FFF2-40B4-BE49-F238E27FC236}">
                        <a16:creationId xmlns:a16="http://schemas.microsoft.com/office/drawing/2014/main" id="{0E48C587-91EB-4514-BB7D-438FF097A84E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2BA19C22-C933-4DF8-A0A7-3A9DC375A46F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1C71F580-F384-4D69-BB66-FD5FC3864908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203" name="四角形: 上の 2 つの角を丸める 202">
                    <a:extLst>
                      <a:ext uri="{FF2B5EF4-FFF2-40B4-BE49-F238E27FC236}">
                        <a16:creationId xmlns:a16="http://schemas.microsoft.com/office/drawing/2014/main" id="{B30166BD-0C39-4D7F-9B86-8389D16B6639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楕円 663">
                    <a:extLst>
                      <a:ext uri="{FF2B5EF4-FFF2-40B4-BE49-F238E27FC236}">
                        <a16:creationId xmlns:a16="http://schemas.microsoft.com/office/drawing/2014/main" id="{E82436B1-0A23-4E14-B5B3-8503D975BDC4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F487D9A6-E46E-4C54-AF5B-81C7291A5CAF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99" name="楕円 663">
                    <a:extLst>
                      <a:ext uri="{FF2B5EF4-FFF2-40B4-BE49-F238E27FC236}">
                        <a16:creationId xmlns:a16="http://schemas.microsoft.com/office/drawing/2014/main" id="{E6A5BC4D-F1E8-417C-A837-9A86D4ADDB71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楕円 663">
                    <a:extLst>
                      <a:ext uri="{FF2B5EF4-FFF2-40B4-BE49-F238E27FC236}">
                        <a16:creationId xmlns:a16="http://schemas.microsoft.com/office/drawing/2014/main" id="{823735C4-B8F6-4964-95CE-DD3E86FB67B3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四角形: 上の 2 つの角を丸める 200">
                    <a:extLst>
                      <a:ext uri="{FF2B5EF4-FFF2-40B4-BE49-F238E27FC236}">
                        <a16:creationId xmlns:a16="http://schemas.microsoft.com/office/drawing/2014/main" id="{F8699412-DC0B-4EEA-805B-56F83265E3BE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663BBD1D-823B-4CED-9A5F-45921BC453C2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7D721359-A97E-47A5-A1CA-7732E3042A00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97" name="四角形: 上の 2 つの角を丸める 196">
                    <a:extLst>
                      <a:ext uri="{FF2B5EF4-FFF2-40B4-BE49-F238E27FC236}">
                        <a16:creationId xmlns:a16="http://schemas.microsoft.com/office/drawing/2014/main" id="{89DE89F0-DA86-4AFB-8D8E-375B4FDA2F9E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楕円 663">
                    <a:extLst>
                      <a:ext uri="{FF2B5EF4-FFF2-40B4-BE49-F238E27FC236}">
                        <a16:creationId xmlns:a16="http://schemas.microsoft.com/office/drawing/2014/main" id="{E14EE0E2-CFF3-4628-8453-4796612CDDF0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92FD78A1-71AA-4C48-85D9-DBB1C6A3ACFB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93" name="楕円 663">
                    <a:extLst>
                      <a:ext uri="{FF2B5EF4-FFF2-40B4-BE49-F238E27FC236}">
                        <a16:creationId xmlns:a16="http://schemas.microsoft.com/office/drawing/2014/main" id="{2A7F69D8-E076-4E79-A48B-6E3A1010A15A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663">
                    <a:extLst>
                      <a:ext uri="{FF2B5EF4-FFF2-40B4-BE49-F238E27FC236}">
                        <a16:creationId xmlns:a16="http://schemas.microsoft.com/office/drawing/2014/main" id="{ADEA1748-0413-450E-9CA8-F488378FD110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上の 2 つの角を丸める 194">
                    <a:extLst>
                      <a:ext uri="{FF2B5EF4-FFF2-40B4-BE49-F238E27FC236}">
                        <a16:creationId xmlns:a16="http://schemas.microsoft.com/office/drawing/2014/main" id="{AB535F47-434B-44C1-9203-446D26F75A17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6EACE5BC-3420-4944-9AC1-EAE557CDC1CD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2AC68707-86A7-483A-9A8B-218F3F50FDB6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191" name="四角形: 上の 2 つの角を丸める 190">
                    <a:extLst>
                      <a:ext uri="{FF2B5EF4-FFF2-40B4-BE49-F238E27FC236}">
                        <a16:creationId xmlns:a16="http://schemas.microsoft.com/office/drawing/2014/main" id="{19CFC317-2B20-40FD-A004-868BC243B2A6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663">
                    <a:extLst>
                      <a:ext uri="{FF2B5EF4-FFF2-40B4-BE49-F238E27FC236}">
                        <a16:creationId xmlns:a16="http://schemas.microsoft.com/office/drawing/2014/main" id="{F6FDF95D-93F3-4193-8A96-3DED7457424C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5967D9B6-5D80-45DF-9143-46D776B8554E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189" name="四角形: 上の 2 つの角を丸める 188">
                    <a:extLst>
                      <a:ext uri="{FF2B5EF4-FFF2-40B4-BE49-F238E27FC236}">
                        <a16:creationId xmlns:a16="http://schemas.microsoft.com/office/drawing/2014/main" id="{64E492E1-D129-4CF1-AC4B-6EFA3E3A296E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663">
                    <a:extLst>
                      <a:ext uri="{FF2B5EF4-FFF2-40B4-BE49-F238E27FC236}">
                        <a16:creationId xmlns:a16="http://schemas.microsoft.com/office/drawing/2014/main" id="{ABF368CA-BB92-45BD-954C-0F208CC23D8A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F8430E78-2CCF-416D-BC6E-DA85449984C5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86" name="楕円 663">
                    <a:extLst>
                      <a:ext uri="{FF2B5EF4-FFF2-40B4-BE49-F238E27FC236}">
                        <a16:creationId xmlns:a16="http://schemas.microsoft.com/office/drawing/2014/main" id="{19397D63-CAE0-49F2-A3D1-63CE0B828D9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7" name="楕円 663">
                    <a:extLst>
                      <a:ext uri="{FF2B5EF4-FFF2-40B4-BE49-F238E27FC236}">
                        <a16:creationId xmlns:a16="http://schemas.microsoft.com/office/drawing/2014/main" id="{1840ADA5-08D7-446E-8960-A636055F3DD9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B3C7C9CD-75EF-4363-B219-E38E8A825251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890AB1F2-4858-400E-8396-36F91A7D6263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183" name="楕円 663">
                    <a:extLst>
                      <a:ext uri="{FF2B5EF4-FFF2-40B4-BE49-F238E27FC236}">
                        <a16:creationId xmlns:a16="http://schemas.microsoft.com/office/drawing/2014/main" id="{A1353ED6-7905-4216-956D-0D4F78E722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楕円 663">
                    <a:extLst>
                      <a:ext uri="{FF2B5EF4-FFF2-40B4-BE49-F238E27FC236}">
                        <a16:creationId xmlns:a16="http://schemas.microsoft.com/office/drawing/2014/main" id="{2C6773C4-D4F9-42DB-BF98-5F4FCE847412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10D04AA5-B7AC-44BD-91E0-A142290A0F32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EA9CF374-6054-427D-B699-41BA5607D4A1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179" name="楕円 663">
                    <a:extLst>
                      <a:ext uri="{FF2B5EF4-FFF2-40B4-BE49-F238E27FC236}">
                        <a16:creationId xmlns:a16="http://schemas.microsoft.com/office/drawing/2014/main" id="{0A39A9C4-96FE-4B33-AA2B-4D5D66CCA75F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663">
                    <a:extLst>
                      <a:ext uri="{FF2B5EF4-FFF2-40B4-BE49-F238E27FC236}">
                        <a16:creationId xmlns:a16="http://schemas.microsoft.com/office/drawing/2014/main" id="{49959ABC-5683-4FCC-948A-C4DEA0F3003D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CFE74E60-89B1-4CD9-BC41-0B693EDE75D2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E237D2FD-4B58-4385-864D-8B1C03F8E7DA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86233E7-8EC5-49A5-BF0D-D1BB132A27AC}"/>
              </a:ext>
            </a:extLst>
          </p:cNvPr>
          <p:cNvGrpSpPr/>
          <p:nvPr/>
        </p:nvGrpSpPr>
        <p:grpSpPr>
          <a:xfrm>
            <a:off x="838760" y="1427454"/>
            <a:ext cx="2317443" cy="1403925"/>
            <a:chOff x="847050" y="2099654"/>
            <a:chExt cx="1633066" cy="989324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7EAF4BEC-3725-4342-A09F-31D8B0BDBB83}"/>
                </a:ext>
              </a:extLst>
            </p:cNvPr>
            <p:cNvGrpSpPr/>
            <p:nvPr/>
          </p:nvGrpSpPr>
          <p:grpSpPr>
            <a:xfrm rot="322004">
              <a:off x="1379749" y="2099654"/>
              <a:ext cx="743945" cy="719499"/>
              <a:chOff x="3926235" y="3323560"/>
              <a:chExt cx="1118396" cy="883316"/>
            </a:xfrm>
          </p:grpSpPr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D9564CDC-2354-4E51-9641-2475690C05B6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663">
                <a:extLst>
                  <a:ext uri="{FF2B5EF4-FFF2-40B4-BE49-F238E27FC236}">
                    <a16:creationId xmlns:a16="http://schemas.microsoft.com/office/drawing/2014/main" id="{EF9D4851-3F45-4092-994F-6FADAC62544C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7AB5AC7F-4EA0-44BD-9C1A-FB04883B709C}"/>
                </a:ext>
              </a:extLst>
            </p:cNvPr>
            <p:cNvGrpSpPr/>
            <p:nvPr/>
          </p:nvGrpSpPr>
          <p:grpSpPr>
            <a:xfrm rot="20700000">
              <a:off x="847050" y="2459494"/>
              <a:ext cx="746430" cy="549723"/>
              <a:chOff x="1794404" y="4096658"/>
              <a:chExt cx="1118396" cy="669017"/>
            </a:xfrm>
          </p:grpSpPr>
          <p:sp>
            <p:nvSpPr>
              <p:cNvPr id="232" name="楕円 663">
                <a:extLst>
                  <a:ext uri="{FF2B5EF4-FFF2-40B4-BE49-F238E27FC236}">
                    <a16:creationId xmlns:a16="http://schemas.microsoft.com/office/drawing/2014/main" id="{801EAAB2-CDD9-47DD-8946-A20665452D13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3" name="楕円 663">
                <a:extLst>
                  <a:ext uri="{FF2B5EF4-FFF2-40B4-BE49-F238E27FC236}">
                    <a16:creationId xmlns:a16="http://schemas.microsoft.com/office/drawing/2014/main" id="{B43341F2-9688-4079-85DA-A57F2CB34AEC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ACDC81A-3934-4676-9638-A55EED06552D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ED8B9435-4B65-4FB0-A00D-1A8CF113D133}"/>
                </a:ext>
              </a:extLst>
            </p:cNvPr>
            <p:cNvGrpSpPr/>
            <p:nvPr/>
          </p:nvGrpSpPr>
          <p:grpSpPr>
            <a:xfrm rot="20575574">
              <a:off x="1730354" y="2493088"/>
              <a:ext cx="749762" cy="595890"/>
              <a:chOff x="2754660" y="3323561"/>
              <a:chExt cx="1118396" cy="888870"/>
            </a:xfrm>
          </p:grpSpPr>
          <p:sp>
            <p:nvSpPr>
              <p:cNvPr id="228" name="楕円 663">
                <a:extLst>
                  <a:ext uri="{FF2B5EF4-FFF2-40B4-BE49-F238E27FC236}">
                    <a16:creationId xmlns:a16="http://schemas.microsoft.com/office/drawing/2014/main" id="{EDCDB1EF-CE90-4F02-80AA-98D77014E771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663">
                <a:extLst>
                  <a:ext uri="{FF2B5EF4-FFF2-40B4-BE49-F238E27FC236}">
                    <a16:creationId xmlns:a16="http://schemas.microsoft.com/office/drawing/2014/main" id="{FF7AA8B2-42F1-430B-953A-84195A3EA31A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45F4CA49-4083-429E-A3A6-999CEF0602EE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CB77258B-7AEC-4CA7-98B6-3B0CCC4AD4C3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6E94821B-24BC-4B11-9054-CC4B2AC0D26D}"/>
              </a:ext>
            </a:extLst>
          </p:cNvPr>
          <p:cNvGrpSpPr/>
          <p:nvPr/>
        </p:nvGrpSpPr>
        <p:grpSpPr>
          <a:xfrm>
            <a:off x="3719904" y="4345084"/>
            <a:ext cx="2466191" cy="1622699"/>
            <a:chOff x="1540008" y="3360354"/>
            <a:chExt cx="3678736" cy="2420527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816E97D6-7A39-483B-A785-A6A7E90D31E5}"/>
                </a:ext>
              </a:extLst>
            </p:cNvPr>
            <p:cNvGrpSpPr/>
            <p:nvPr/>
          </p:nvGrpSpPr>
          <p:grpSpPr>
            <a:xfrm>
              <a:off x="2779010" y="3360354"/>
              <a:ext cx="1118396" cy="888870"/>
              <a:chOff x="2754660" y="3323561"/>
              <a:chExt cx="1118396" cy="888870"/>
            </a:xfrm>
          </p:grpSpPr>
          <p:sp>
            <p:nvSpPr>
              <p:cNvPr id="320" name="楕円 663">
                <a:extLst>
                  <a:ext uri="{FF2B5EF4-FFF2-40B4-BE49-F238E27FC236}">
                    <a16:creationId xmlns:a16="http://schemas.microsoft.com/office/drawing/2014/main" id="{9ACA48EA-70BC-41EB-A02B-A8D65EBA637C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663">
                <a:extLst>
                  <a:ext uri="{FF2B5EF4-FFF2-40B4-BE49-F238E27FC236}">
                    <a16:creationId xmlns:a16="http://schemas.microsoft.com/office/drawing/2014/main" id="{957BDAED-9AB4-49FD-A17C-3BA1E880508B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040A7BE9-4615-4C74-B54D-5617B513E916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68C7E42D-7B33-4BB5-B243-8F43A1CCD262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4476A747-C9D5-49DB-94FF-F35F1B5171D2}"/>
                </a:ext>
              </a:extLst>
            </p:cNvPr>
            <p:cNvGrpSpPr/>
            <p:nvPr/>
          </p:nvGrpSpPr>
          <p:grpSpPr>
            <a:xfrm rot="1679844">
              <a:off x="3458232" y="3818322"/>
              <a:ext cx="1118396" cy="883316"/>
              <a:chOff x="3926235" y="3323560"/>
              <a:chExt cx="1118396" cy="883316"/>
            </a:xfrm>
          </p:grpSpPr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7F4AAA40-2ACD-4512-A8D8-74949AC46FF8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663">
                <a:extLst>
                  <a:ext uri="{FF2B5EF4-FFF2-40B4-BE49-F238E27FC236}">
                    <a16:creationId xmlns:a16="http://schemas.microsoft.com/office/drawing/2014/main" id="{13E8A18C-94E0-4642-BF34-0FB06AFC66F9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8A474262-0D5A-4F3E-B167-65A54D4E8E00}"/>
                </a:ext>
              </a:extLst>
            </p:cNvPr>
            <p:cNvGrpSpPr/>
            <p:nvPr/>
          </p:nvGrpSpPr>
          <p:grpSpPr>
            <a:xfrm rot="20345874">
              <a:off x="1990858" y="3797863"/>
              <a:ext cx="1118396" cy="669017"/>
              <a:chOff x="1794404" y="4096658"/>
              <a:chExt cx="1118396" cy="669017"/>
            </a:xfrm>
          </p:grpSpPr>
          <p:sp>
            <p:nvSpPr>
              <p:cNvPr id="315" name="楕円 663">
                <a:extLst>
                  <a:ext uri="{FF2B5EF4-FFF2-40B4-BE49-F238E27FC236}">
                    <a16:creationId xmlns:a16="http://schemas.microsoft.com/office/drawing/2014/main" id="{CE8D9B13-487E-4E2D-8F78-2D808D5E9F24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6" name="楕円 663">
                <a:extLst>
                  <a:ext uri="{FF2B5EF4-FFF2-40B4-BE49-F238E27FC236}">
                    <a16:creationId xmlns:a16="http://schemas.microsoft.com/office/drawing/2014/main" id="{843FF487-BAB1-406F-83F6-CFD36F249FB2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BBD4E750-7782-48A7-BDD3-EA25BA019C82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81BF8CE1-9CA8-4686-AD6B-9790FC63FAA5}"/>
                </a:ext>
              </a:extLst>
            </p:cNvPr>
            <p:cNvGrpSpPr/>
            <p:nvPr/>
          </p:nvGrpSpPr>
          <p:grpSpPr>
            <a:xfrm rot="18653670">
              <a:off x="2485047" y="3992428"/>
              <a:ext cx="913328" cy="883316"/>
              <a:chOff x="3926235" y="3323560"/>
              <a:chExt cx="1118396" cy="88331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589E7705-99D8-4327-882B-3941E6C74E1D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663">
                <a:extLst>
                  <a:ext uri="{FF2B5EF4-FFF2-40B4-BE49-F238E27FC236}">
                    <a16:creationId xmlns:a16="http://schemas.microsoft.com/office/drawing/2014/main" id="{D36C421B-D404-430F-B835-46EF6A043DC6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E5F6C486-E248-4172-A3E6-00E9E5D839A5}"/>
                </a:ext>
              </a:extLst>
            </p:cNvPr>
            <p:cNvGrpSpPr/>
            <p:nvPr/>
          </p:nvGrpSpPr>
          <p:grpSpPr>
            <a:xfrm rot="11975213">
              <a:off x="3158813" y="4168629"/>
              <a:ext cx="1118396" cy="888870"/>
              <a:chOff x="2754660" y="3323561"/>
              <a:chExt cx="1118396" cy="888870"/>
            </a:xfrm>
          </p:grpSpPr>
          <p:sp>
            <p:nvSpPr>
              <p:cNvPr id="309" name="楕円 663">
                <a:extLst>
                  <a:ext uri="{FF2B5EF4-FFF2-40B4-BE49-F238E27FC236}">
                    <a16:creationId xmlns:a16="http://schemas.microsoft.com/office/drawing/2014/main" id="{F005BE0E-4F75-465A-A816-C50D8D1B50B5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663">
                <a:extLst>
                  <a:ext uri="{FF2B5EF4-FFF2-40B4-BE49-F238E27FC236}">
                    <a16:creationId xmlns:a16="http://schemas.microsoft.com/office/drawing/2014/main" id="{D7F3FA8B-2A4B-4249-AFDE-EB588761D34D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FEF81FBB-C409-4377-BE66-0C1656221DC2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CF86361C-B2BA-4E5D-BF58-AA80FAF9B081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56E8FA28-DE7D-4DEE-80D3-774B1B576E15}"/>
                </a:ext>
              </a:extLst>
            </p:cNvPr>
            <p:cNvGrpSpPr/>
            <p:nvPr/>
          </p:nvGrpSpPr>
          <p:grpSpPr>
            <a:xfrm rot="1986598">
              <a:off x="1743399" y="4181276"/>
              <a:ext cx="913328" cy="883316"/>
              <a:chOff x="3926235" y="3323560"/>
              <a:chExt cx="1118396" cy="883316"/>
            </a:xfrm>
          </p:grpSpPr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35DA2A64-8EAA-4873-9BC1-A5C294B6F89A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663">
                <a:extLst>
                  <a:ext uri="{FF2B5EF4-FFF2-40B4-BE49-F238E27FC236}">
                    <a16:creationId xmlns:a16="http://schemas.microsoft.com/office/drawing/2014/main" id="{C07EC8B6-6287-453F-AA5D-278A1CA240AA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C2FC7BFA-BF12-4209-A5A2-8785D8135827}"/>
                </a:ext>
              </a:extLst>
            </p:cNvPr>
            <p:cNvGrpSpPr/>
            <p:nvPr/>
          </p:nvGrpSpPr>
          <p:grpSpPr>
            <a:xfrm rot="1618587">
              <a:off x="4100348" y="3980281"/>
              <a:ext cx="1118396" cy="888870"/>
              <a:chOff x="2754660" y="3323561"/>
              <a:chExt cx="1118396" cy="888870"/>
            </a:xfrm>
          </p:grpSpPr>
          <p:sp>
            <p:nvSpPr>
              <p:cNvPr id="303" name="楕円 663">
                <a:extLst>
                  <a:ext uri="{FF2B5EF4-FFF2-40B4-BE49-F238E27FC236}">
                    <a16:creationId xmlns:a16="http://schemas.microsoft.com/office/drawing/2014/main" id="{3A0B8F34-6737-42A0-823D-168F807D82EE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663">
                <a:extLst>
                  <a:ext uri="{FF2B5EF4-FFF2-40B4-BE49-F238E27FC236}">
                    <a16:creationId xmlns:a16="http://schemas.microsoft.com/office/drawing/2014/main" id="{B1BCA2B8-D9B4-4D75-B7DE-6AB558F8D876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1CD68275-A831-490A-988E-2EAA3591C765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0B809CC0-A46E-4FC6-8027-DB4EA97041B6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1D6B3CB2-B8C6-42FB-A350-47E134BDDD07}"/>
                </a:ext>
              </a:extLst>
            </p:cNvPr>
            <p:cNvGrpSpPr/>
            <p:nvPr/>
          </p:nvGrpSpPr>
          <p:grpSpPr>
            <a:xfrm rot="19366958">
              <a:off x="2237397" y="4487728"/>
              <a:ext cx="913328" cy="883316"/>
              <a:chOff x="3926235" y="3323560"/>
              <a:chExt cx="1118396" cy="883316"/>
            </a:xfrm>
          </p:grpSpPr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A98F3AAC-DA25-4A64-9FB6-636C3C6CF14B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663">
                <a:extLst>
                  <a:ext uri="{FF2B5EF4-FFF2-40B4-BE49-F238E27FC236}">
                    <a16:creationId xmlns:a16="http://schemas.microsoft.com/office/drawing/2014/main" id="{705D559F-6BDC-406C-ADEA-F932541455A8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A3C4ED1F-43B9-4CE0-9430-661E319B0788}"/>
                </a:ext>
              </a:extLst>
            </p:cNvPr>
            <p:cNvGrpSpPr/>
            <p:nvPr/>
          </p:nvGrpSpPr>
          <p:grpSpPr>
            <a:xfrm>
              <a:off x="2844011" y="4574594"/>
              <a:ext cx="1118396" cy="883316"/>
              <a:chOff x="3926235" y="3323560"/>
              <a:chExt cx="1118396" cy="883316"/>
            </a:xfrm>
          </p:grpSpPr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30FB75F3-9D3A-4072-9EB8-2F1DFF750EDC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663">
                <a:extLst>
                  <a:ext uri="{FF2B5EF4-FFF2-40B4-BE49-F238E27FC236}">
                    <a16:creationId xmlns:a16="http://schemas.microsoft.com/office/drawing/2014/main" id="{5F721F20-FF80-4772-B622-40619C940EBC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107A0428-1D39-47EF-B5C2-F73BF1CE0530}"/>
                </a:ext>
              </a:extLst>
            </p:cNvPr>
            <p:cNvGrpSpPr/>
            <p:nvPr/>
          </p:nvGrpSpPr>
          <p:grpSpPr>
            <a:xfrm rot="20345874">
              <a:off x="3724408" y="4775764"/>
              <a:ext cx="1118396" cy="669017"/>
              <a:chOff x="1794404" y="4096658"/>
              <a:chExt cx="1118396" cy="669017"/>
            </a:xfrm>
          </p:grpSpPr>
          <p:sp>
            <p:nvSpPr>
              <p:cNvPr id="296" name="楕円 663">
                <a:extLst>
                  <a:ext uri="{FF2B5EF4-FFF2-40B4-BE49-F238E27FC236}">
                    <a16:creationId xmlns:a16="http://schemas.microsoft.com/office/drawing/2014/main" id="{96E98CD1-B765-4AA0-BFF3-B26E33271F14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7" name="楕円 663">
                <a:extLst>
                  <a:ext uri="{FF2B5EF4-FFF2-40B4-BE49-F238E27FC236}">
                    <a16:creationId xmlns:a16="http://schemas.microsoft.com/office/drawing/2014/main" id="{13E6408E-0218-4FF1-9835-A111CB13FAF5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EB0671D2-3AA5-443B-A39E-43ADE840430D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E9301E8-8662-4B3C-9C59-DA102F0599DE}"/>
                </a:ext>
              </a:extLst>
            </p:cNvPr>
            <p:cNvGrpSpPr/>
            <p:nvPr/>
          </p:nvGrpSpPr>
          <p:grpSpPr>
            <a:xfrm rot="12437505">
              <a:off x="1540008" y="4851964"/>
              <a:ext cx="1118396" cy="669017"/>
              <a:chOff x="1794404" y="4096658"/>
              <a:chExt cx="1118396" cy="669017"/>
            </a:xfrm>
          </p:grpSpPr>
          <p:sp>
            <p:nvSpPr>
              <p:cNvPr id="293" name="楕円 663">
                <a:extLst>
                  <a:ext uri="{FF2B5EF4-FFF2-40B4-BE49-F238E27FC236}">
                    <a16:creationId xmlns:a16="http://schemas.microsoft.com/office/drawing/2014/main" id="{4263D7B2-9E21-4BEC-A480-051ED8E884FD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楕円 663">
                <a:extLst>
                  <a:ext uri="{FF2B5EF4-FFF2-40B4-BE49-F238E27FC236}">
                    <a16:creationId xmlns:a16="http://schemas.microsoft.com/office/drawing/2014/main" id="{6B7E6D7E-5B80-4475-A6CB-F8C91AB15F6E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C7AE42D-0952-4138-B0B4-E8606BD4748A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2904CB54-8145-492E-91B9-D880D214EF35}"/>
                </a:ext>
              </a:extLst>
            </p:cNvPr>
            <p:cNvGrpSpPr/>
            <p:nvPr/>
          </p:nvGrpSpPr>
          <p:grpSpPr>
            <a:xfrm>
              <a:off x="2621310" y="4892011"/>
              <a:ext cx="1118396" cy="888870"/>
              <a:chOff x="2754660" y="3323561"/>
              <a:chExt cx="1118396" cy="888870"/>
            </a:xfrm>
          </p:grpSpPr>
          <p:sp>
            <p:nvSpPr>
              <p:cNvPr id="289" name="楕円 663">
                <a:extLst>
                  <a:ext uri="{FF2B5EF4-FFF2-40B4-BE49-F238E27FC236}">
                    <a16:creationId xmlns:a16="http://schemas.microsoft.com/office/drawing/2014/main" id="{BE1C7585-6C15-493C-959B-4325DB62A907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663">
                <a:extLst>
                  <a:ext uri="{FF2B5EF4-FFF2-40B4-BE49-F238E27FC236}">
                    <a16:creationId xmlns:a16="http://schemas.microsoft.com/office/drawing/2014/main" id="{53FF76F1-1396-4C61-84D9-8C4211D4B4B5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40F5D475-3E70-48CB-BC31-4BB819EF69C4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B63E2AEF-F708-4ABA-B88D-8510E4454032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D69C205-DD04-4643-B94C-2E46404BBD97}"/>
              </a:ext>
            </a:extLst>
          </p:cNvPr>
          <p:cNvGrpSpPr/>
          <p:nvPr/>
        </p:nvGrpSpPr>
        <p:grpSpPr>
          <a:xfrm>
            <a:off x="6614602" y="4275511"/>
            <a:ext cx="2605086" cy="1788055"/>
            <a:chOff x="6614602" y="4275511"/>
            <a:chExt cx="2605086" cy="1788055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5DA8581D-8CCF-4837-9078-D164424D8FBE}"/>
                </a:ext>
              </a:extLst>
            </p:cNvPr>
            <p:cNvGrpSpPr/>
            <p:nvPr/>
          </p:nvGrpSpPr>
          <p:grpSpPr>
            <a:xfrm>
              <a:off x="6644904" y="4275511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341382A0-7E89-4D88-B1B7-5F8F74F5C370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C92608D7-06D7-47F5-95F0-05DD0FB23B8D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EFC7534B-DF51-4969-9B70-4EEAF8FA661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DC8F537-F78B-4D35-8F38-8DFD62B2E23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86841C3-B7B1-4B7A-BC05-98171A15F39C}"/>
                </a:ext>
              </a:extLst>
            </p:cNvPr>
            <p:cNvGrpSpPr/>
            <p:nvPr/>
          </p:nvGrpSpPr>
          <p:grpSpPr>
            <a:xfrm>
              <a:off x="6614602" y="4954025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45F2979-80BF-44C0-8B5C-6422B4C8E820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DBD22FB-3233-4156-BE35-0FAC32C8655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3F2521AB-9832-4354-8A81-26B91E2FE2C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96D09E91-BB76-4639-AB65-DFA0927082A0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04CCBD26-38DD-4479-8C4B-0144BD1D3AC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2246110-CCB7-453D-A1CE-A92FB098F25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F69BECF2-048C-413C-8410-7D2DB0DADB94}"/>
                </a:ext>
              </a:extLst>
            </p:cNvPr>
            <p:cNvGrpSpPr/>
            <p:nvPr/>
          </p:nvGrpSpPr>
          <p:grpSpPr>
            <a:xfrm>
              <a:off x="7003098" y="4399731"/>
              <a:ext cx="1995598" cy="1283938"/>
              <a:chOff x="3685400" y="4528868"/>
              <a:chExt cx="2400985" cy="1544758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89E163E8-BCE1-4DFB-83E4-965CF8D1BA6A}"/>
                  </a:ext>
                </a:extLst>
              </p:cNvPr>
              <p:cNvGrpSpPr/>
              <p:nvPr/>
            </p:nvGrpSpPr>
            <p:grpSpPr>
              <a:xfrm>
                <a:off x="3719905" y="4528868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8344C7A4-16D1-4B96-9F94-CDA0750CA76A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77" name="楕円 663">
                    <a:extLst>
                      <a:ext uri="{FF2B5EF4-FFF2-40B4-BE49-F238E27FC236}">
                        <a16:creationId xmlns:a16="http://schemas.microsoft.com/office/drawing/2014/main" id="{9E1CE2A1-577A-4170-9B54-80AD43A62672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663">
                    <a:extLst>
                      <a:ext uri="{FF2B5EF4-FFF2-40B4-BE49-F238E27FC236}">
                        <a16:creationId xmlns:a16="http://schemas.microsoft.com/office/drawing/2014/main" id="{1DE4D913-C095-41DC-85F6-19FC6ED671BC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四角形: 上の 2 つの角を丸める 478">
                    <a:extLst>
                      <a:ext uri="{FF2B5EF4-FFF2-40B4-BE49-F238E27FC236}">
                        <a16:creationId xmlns:a16="http://schemas.microsoft.com/office/drawing/2014/main" id="{0F8D2B73-5F7F-41C8-80C7-C8E20D631A97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D5D48FE1-638F-4EE9-BB35-56D7E22DDA4A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C5235ABB-291D-4DD0-9A39-BF2BA4CB3D20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475" name="四角形: 上の 2 つの角を丸める 474">
                    <a:extLst>
                      <a:ext uri="{FF2B5EF4-FFF2-40B4-BE49-F238E27FC236}">
                        <a16:creationId xmlns:a16="http://schemas.microsoft.com/office/drawing/2014/main" id="{664D88C5-4F1C-495F-BAAD-A3D877247567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楕円 663">
                    <a:extLst>
                      <a:ext uri="{FF2B5EF4-FFF2-40B4-BE49-F238E27FC236}">
                        <a16:creationId xmlns:a16="http://schemas.microsoft.com/office/drawing/2014/main" id="{B5729E2D-ABA0-4EA8-9B37-6A7941BF99D6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3200092D-0387-4ACC-B1A3-8DF41A74F1B7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472" name="楕円 663">
                    <a:extLst>
                      <a:ext uri="{FF2B5EF4-FFF2-40B4-BE49-F238E27FC236}">
                        <a16:creationId xmlns:a16="http://schemas.microsoft.com/office/drawing/2014/main" id="{89676749-D091-4136-A73A-A6BBA86E25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3" name="楕円 663">
                    <a:extLst>
                      <a:ext uri="{FF2B5EF4-FFF2-40B4-BE49-F238E27FC236}">
                        <a16:creationId xmlns:a16="http://schemas.microsoft.com/office/drawing/2014/main" id="{3851BC8C-A4BF-481C-9FF3-E82390121C12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4FB5259B-FC40-4D69-91C9-FB0B28DDC249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30A64C7A-213C-41E4-B094-A104DFC058AB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470" name="四角形: 上の 2 つの角を丸める 469">
                    <a:extLst>
                      <a:ext uri="{FF2B5EF4-FFF2-40B4-BE49-F238E27FC236}">
                        <a16:creationId xmlns:a16="http://schemas.microsoft.com/office/drawing/2014/main" id="{AAD5CF54-5ADF-4DE7-9F88-31B5982185D0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楕円 663">
                    <a:extLst>
                      <a:ext uri="{FF2B5EF4-FFF2-40B4-BE49-F238E27FC236}">
                        <a16:creationId xmlns:a16="http://schemas.microsoft.com/office/drawing/2014/main" id="{D4414F1F-3025-4856-B5FE-40EC473039C6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4616733A-826E-4B27-8283-F19E5CEAA002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66" name="楕円 663">
                    <a:extLst>
                      <a:ext uri="{FF2B5EF4-FFF2-40B4-BE49-F238E27FC236}">
                        <a16:creationId xmlns:a16="http://schemas.microsoft.com/office/drawing/2014/main" id="{D93FEC5D-565E-4B35-A164-23BF7DBD4B5E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楕円 663">
                    <a:extLst>
                      <a:ext uri="{FF2B5EF4-FFF2-40B4-BE49-F238E27FC236}">
                        <a16:creationId xmlns:a16="http://schemas.microsoft.com/office/drawing/2014/main" id="{181CF907-5B0E-44C8-B8D8-071188C71903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四角形: 上の 2 つの角を丸める 467">
                    <a:extLst>
                      <a:ext uri="{FF2B5EF4-FFF2-40B4-BE49-F238E27FC236}">
                        <a16:creationId xmlns:a16="http://schemas.microsoft.com/office/drawing/2014/main" id="{65EE8FA9-DD22-4476-BCED-02DC081E5C6D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楕円 468">
                    <a:extLst>
                      <a:ext uri="{FF2B5EF4-FFF2-40B4-BE49-F238E27FC236}">
                        <a16:creationId xmlns:a16="http://schemas.microsoft.com/office/drawing/2014/main" id="{9D5D3079-E48D-4162-AA40-BC7067FFD6FB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83EE1152-73CC-4E78-82C8-327C3615B2CC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464" name="四角形: 上の 2 つの角を丸める 463">
                    <a:extLst>
                      <a:ext uri="{FF2B5EF4-FFF2-40B4-BE49-F238E27FC236}">
                        <a16:creationId xmlns:a16="http://schemas.microsoft.com/office/drawing/2014/main" id="{D0317CF8-EF9B-4454-BA0A-1EABD88BB623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楕円 663">
                    <a:extLst>
                      <a:ext uri="{FF2B5EF4-FFF2-40B4-BE49-F238E27FC236}">
                        <a16:creationId xmlns:a16="http://schemas.microsoft.com/office/drawing/2014/main" id="{362B7268-24AD-42C6-B1E3-CD01A3AB9642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924E7569-1FDF-4C50-90DC-C24D6D1DD82B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60" name="楕円 663">
                    <a:extLst>
                      <a:ext uri="{FF2B5EF4-FFF2-40B4-BE49-F238E27FC236}">
                        <a16:creationId xmlns:a16="http://schemas.microsoft.com/office/drawing/2014/main" id="{7D0ADA5B-2D7F-4B0D-9901-2457B187E064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楕円 663">
                    <a:extLst>
                      <a:ext uri="{FF2B5EF4-FFF2-40B4-BE49-F238E27FC236}">
                        <a16:creationId xmlns:a16="http://schemas.microsoft.com/office/drawing/2014/main" id="{C4C8510D-ACA9-4A6A-ACF2-94D9E29E3065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四角形: 上の 2 つの角を丸める 461">
                    <a:extLst>
                      <a:ext uri="{FF2B5EF4-FFF2-40B4-BE49-F238E27FC236}">
                        <a16:creationId xmlns:a16="http://schemas.microsoft.com/office/drawing/2014/main" id="{90DD6F0F-E065-4549-8512-46D3F614807F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楕円 462">
                    <a:extLst>
                      <a:ext uri="{FF2B5EF4-FFF2-40B4-BE49-F238E27FC236}">
                        <a16:creationId xmlns:a16="http://schemas.microsoft.com/office/drawing/2014/main" id="{3FB18FD0-37F6-4E36-BFA4-897E21106C3E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E8BCCD3E-F4B6-47EC-8CCF-5A55FA66418A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458" name="四角形: 上の 2 つの角を丸める 457">
                    <a:extLst>
                      <a:ext uri="{FF2B5EF4-FFF2-40B4-BE49-F238E27FC236}">
                        <a16:creationId xmlns:a16="http://schemas.microsoft.com/office/drawing/2014/main" id="{E069CC86-004D-422A-8131-2395F6ED30AF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楕円 663">
                    <a:extLst>
                      <a:ext uri="{FF2B5EF4-FFF2-40B4-BE49-F238E27FC236}">
                        <a16:creationId xmlns:a16="http://schemas.microsoft.com/office/drawing/2014/main" id="{099D8D86-3D08-478F-B88E-903DC0D80F68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777AA781-613D-4B17-8C55-A240F3EFE93A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456" name="四角形: 上の 2 つの角を丸める 455">
                    <a:extLst>
                      <a:ext uri="{FF2B5EF4-FFF2-40B4-BE49-F238E27FC236}">
                        <a16:creationId xmlns:a16="http://schemas.microsoft.com/office/drawing/2014/main" id="{0CB97311-6888-46D4-99B0-3EDD5F864911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楕円 663">
                    <a:extLst>
                      <a:ext uri="{FF2B5EF4-FFF2-40B4-BE49-F238E27FC236}">
                        <a16:creationId xmlns:a16="http://schemas.microsoft.com/office/drawing/2014/main" id="{970BDA5B-46C7-4955-98BE-7353EC79BFF4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4D6490FB-3A7C-470D-A2FD-7ED5142A22E4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453" name="楕円 663">
                    <a:extLst>
                      <a:ext uri="{FF2B5EF4-FFF2-40B4-BE49-F238E27FC236}">
                        <a16:creationId xmlns:a16="http://schemas.microsoft.com/office/drawing/2014/main" id="{ABCF4020-5E9D-4F39-BA44-4152871F14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4" name="楕円 663">
                    <a:extLst>
                      <a:ext uri="{FF2B5EF4-FFF2-40B4-BE49-F238E27FC236}">
                        <a16:creationId xmlns:a16="http://schemas.microsoft.com/office/drawing/2014/main" id="{488A2EA3-BA67-4B78-AF13-F3BAC8DE65F6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13B730A9-8252-4A66-8927-80F9D0E00997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E475D1E7-A723-4022-84BF-C17EABC586FF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440" name="楕円 663">
                    <a:extLst>
                      <a:ext uri="{FF2B5EF4-FFF2-40B4-BE49-F238E27FC236}">
                        <a16:creationId xmlns:a16="http://schemas.microsoft.com/office/drawing/2014/main" id="{9D37BAFC-2B9D-4F6F-882A-56DA1BC5F5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1" name="楕円 663">
                    <a:extLst>
                      <a:ext uri="{FF2B5EF4-FFF2-40B4-BE49-F238E27FC236}">
                        <a16:creationId xmlns:a16="http://schemas.microsoft.com/office/drawing/2014/main" id="{1103ED0E-B496-4A73-ADF0-A0944ACE06D8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E6520BB0-7F40-433B-B6B6-60BD93760377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AC03AABA-2686-445B-BA9B-81B0DA2C1ECA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36" name="楕円 663">
                    <a:extLst>
                      <a:ext uri="{FF2B5EF4-FFF2-40B4-BE49-F238E27FC236}">
                        <a16:creationId xmlns:a16="http://schemas.microsoft.com/office/drawing/2014/main" id="{63E38840-92A6-482F-84E0-9B050E657E44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楕円 663">
                    <a:extLst>
                      <a:ext uri="{FF2B5EF4-FFF2-40B4-BE49-F238E27FC236}">
                        <a16:creationId xmlns:a16="http://schemas.microsoft.com/office/drawing/2014/main" id="{64D021D0-2E83-4204-9A53-5EAA4229B567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上の 2 つの角を丸める 437">
                    <a:extLst>
                      <a:ext uri="{FF2B5EF4-FFF2-40B4-BE49-F238E27FC236}">
                        <a16:creationId xmlns:a16="http://schemas.microsoft.com/office/drawing/2014/main" id="{2F93F07C-D96B-4278-8C0E-17F707151271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4041E34A-0BE5-418A-A2C2-105B0E6659F4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DD938213-452D-4D77-A85E-7147E54FAEEF}"/>
                  </a:ext>
                </a:extLst>
              </p:cNvPr>
              <p:cNvGrpSpPr/>
              <p:nvPr/>
            </p:nvGrpSpPr>
            <p:grpSpPr>
              <a:xfrm>
                <a:off x="4617053" y="4822166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3852DC33-237A-48A4-AD92-2ECFE88593D0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20" name="楕円 663">
                    <a:extLst>
                      <a:ext uri="{FF2B5EF4-FFF2-40B4-BE49-F238E27FC236}">
                        <a16:creationId xmlns:a16="http://schemas.microsoft.com/office/drawing/2014/main" id="{5D8C6897-B7DF-4CB7-9059-EFEF45EAD9E5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楕円 663">
                    <a:extLst>
                      <a:ext uri="{FF2B5EF4-FFF2-40B4-BE49-F238E27FC236}">
                        <a16:creationId xmlns:a16="http://schemas.microsoft.com/office/drawing/2014/main" id="{583B850B-0FA1-420E-B6F3-F5ACD6014FCC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EECEC7B0-CC03-4047-919F-2E697E9D36E7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06A757DE-CB89-4331-B5AD-5DD965AFC18C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94FC2CA0-93AA-4EA2-822B-01FCC93D5627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418" name="四角形: 上の 2 つの角を丸める 417">
                    <a:extLst>
                      <a:ext uri="{FF2B5EF4-FFF2-40B4-BE49-F238E27FC236}">
                        <a16:creationId xmlns:a16="http://schemas.microsoft.com/office/drawing/2014/main" id="{BFCC366A-99A8-4FAF-A2FE-795636A6C876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663">
                    <a:extLst>
                      <a:ext uri="{FF2B5EF4-FFF2-40B4-BE49-F238E27FC236}">
                        <a16:creationId xmlns:a16="http://schemas.microsoft.com/office/drawing/2014/main" id="{B3C47A45-1168-4492-90B7-B848586ABD54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46F12408-79EB-4344-8B4B-4C159EB39B7D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415" name="楕円 663">
                    <a:extLst>
                      <a:ext uri="{FF2B5EF4-FFF2-40B4-BE49-F238E27FC236}">
                        <a16:creationId xmlns:a16="http://schemas.microsoft.com/office/drawing/2014/main" id="{75B420C9-913D-4B96-8551-E73C2A2C08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6" name="楕円 663">
                    <a:extLst>
                      <a:ext uri="{FF2B5EF4-FFF2-40B4-BE49-F238E27FC236}">
                        <a16:creationId xmlns:a16="http://schemas.microsoft.com/office/drawing/2014/main" id="{FB4C2575-9804-423D-BC71-A7164A6EFBC2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BE37AAF-685E-4BCA-9B07-8E22CDD11CBB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17F70405-AB2C-4475-BBBF-CA8BCBDDCBAC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413" name="四角形: 上の 2 つの角を丸める 412">
                    <a:extLst>
                      <a:ext uri="{FF2B5EF4-FFF2-40B4-BE49-F238E27FC236}">
                        <a16:creationId xmlns:a16="http://schemas.microsoft.com/office/drawing/2014/main" id="{ECA669F8-7224-4737-9B58-4A2C8C4A23D0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663">
                    <a:extLst>
                      <a:ext uri="{FF2B5EF4-FFF2-40B4-BE49-F238E27FC236}">
                        <a16:creationId xmlns:a16="http://schemas.microsoft.com/office/drawing/2014/main" id="{DBC62950-411B-45D9-9633-B797D2BBE1AD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9" name="グループ化 378">
                  <a:extLst>
                    <a:ext uri="{FF2B5EF4-FFF2-40B4-BE49-F238E27FC236}">
                      <a16:creationId xmlns:a16="http://schemas.microsoft.com/office/drawing/2014/main" id="{4B265F0B-230A-4C38-A468-104DA54E71BB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09" name="楕円 663">
                    <a:extLst>
                      <a:ext uri="{FF2B5EF4-FFF2-40B4-BE49-F238E27FC236}">
                        <a16:creationId xmlns:a16="http://schemas.microsoft.com/office/drawing/2014/main" id="{F246341F-2083-4A87-9584-5B37CA501714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楕円 663">
                    <a:extLst>
                      <a:ext uri="{FF2B5EF4-FFF2-40B4-BE49-F238E27FC236}">
                        <a16:creationId xmlns:a16="http://schemas.microsoft.com/office/drawing/2014/main" id="{22FC2535-A687-4979-813E-492060461BB6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四角形: 上の 2 つの角を丸める 410">
                    <a:extLst>
                      <a:ext uri="{FF2B5EF4-FFF2-40B4-BE49-F238E27FC236}">
                        <a16:creationId xmlns:a16="http://schemas.microsoft.com/office/drawing/2014/main" id="{E3B540F3-317B-4F9F-9B87-9391A461C273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5A855CE7-D2B3-4847-B130-0CE00070E9B8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305F7260-884C-4EFF-9B3E-644274FD5B33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05943452-F5FC-4B4B-A559-61CA490601E0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663">
                    <a:extLst>
                      <a:ext uri="{FF2B5EF4-FFF2-40B4-BE49-F238E27FC236}">
                        <a16:creationId xmlns:a16="http://schemas.microsoft.com/office/drawing/2014/main" id="{9ACA0070-3181-4307-8400-8F0FDF882684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97AE9DF5-1A66-4BBE-8BC3-060127C3F33B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401" name="楕円 663">
                    <a:extLst>
                      <a:ext uri="{FF2B5EF4-FFF2-40B4-BE49-F238E27FC236}">
                        <a16:creationId xmlns:a16="http://schemas.microsoft.com/office/drawing/2014/main" id="{1E00B751-9044-4BA4-BDD1-0C00389D63AF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663">
                    <a:extLst>
                      <a:ext uri="{FF2B5EF4-FFF2-40B4-BE49-F238E27FC236}">
                        <a16:creationId xmlns:a16="http://schemas.microsoft.com/office/drawing/2014/main" id="{612A0454-9F56-4C86-B82C-C29047C38E0C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四角形: 上の 2 つの角を丸める 402">
                    <a:extLst>
                      <a:ext uri="{FF2B5EF4-FFF2-40B4-BE49-F238E27FC236}">
                        <a16:creationId xmlns:a16="http://schemas.microsoft.com/office/drawing/2014/main" id="{36CC31AD-F5C6-4043-920F-645F68E8852F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楕円 403">
                    <a:extLst>
                      <a:ext uri="{FF2B5EF4-FFF2-40B4-BE49-F238E27FC236}">
                        <a16:creationId xmlns:a16="http://schemas.microsoft.com/office/drawing/2014/main" id="{F30ED606-6C2C-4DFA-A0DE-E58BFD25EE99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56C506F9-6A5F-46A0-924E-4273FBEC03A7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399" name="四角形: 上の 2 つの角を丸める 398">
                    <a:extLst>
                      <a:ext uri="{FF2B5EF4-FFF2-40B4-BE49-F238E27FC236}">
                        <a16:creationId xmlns:a16="http://schemas.microsoft.com/office/drawing/2014/main" id="{538BEBAB-BD7C-43CA-8BEB-ACDE043A2E0C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楕円 663">
                    <a:extLst>
                      <a:ext uri="{FF2B5EF4-FFF2-40B4-BE49-F238E27FC236}">
                        <a16:creationId xmlns:a16="http://schemas.microsoft.com/office/drawing/2014/main" id="{B908FBEB-CBE8-40DE-A9AC-158F4EA4AEAE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297821D2-629B-4588-A112-D21830A2639E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397" name="四角形: 上の 2 つの角を丸める 396">
                    <a:extLst>
                      <a:ext uri="{FF2B5EF4-FFF2-40B4-BE49-F238E27FC236}">
                        <a16:creationId xmlns:a16="http://schemas.microsoft.com/office/drawing/2014/main" id="{B98FC675-D6E8-4003-9579-CCADB45255C3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楕円 663">
                    <a:extLst>
                      <a:ext uri="{FF2B5EF4-FFF2-40B4-BE49-F238E27FC236}">
                        <a16:creationId xmlns:a16="http://schemas.microsoft.com/office/drawing/2014/main" id="{4EE7C51A-6E9D-4C0C-8099-015F14B67E6F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EFD4C977-EC13-490D-BC22-AA04CFCB0D30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394" name="楕円 663">
                    <a:extLst>
                      <a:ext uri="{FF2B5EF4-FFF2-40B4-BE49-F238E27FC236}">
                        <a16:creationId xmlns:a16="http://schemas.microsoft.com/office/drawing/2014/main" id="{0CD202CC-65CD-4FC1-8333-7293423493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5" name="楕円 663">
                    <a:extLst>
                      <a:ext uri="{FF2B5EF4-FFF2-40B4-BE49-F238E27FC236}">
                        <a16:creationId xmlns:a16="http://schemas.microsoft.com/office/drawing/2014/main" id="{001FECC4-5C16-4173-B038-590506BB0435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D5FCB20F-5B5B-4C05-91C2-D4F9CD3F1D98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DC864130-9FCB-428C-B6BF-DB063CB799B1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391" name="楕円 663">
                    <a:extLst>
                      <a:ext uri="{FF2B5EF4-FFF2-40B4-BE49-F238E27FC236}">
                        <a16:creationId xmlns:a16="http://schemas.microsoft.com/office/drawing/2014/main" id="{5FEB094D-209A-4B52-BE43-507EB7EE26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2" name="楕円 663">
                    <a:extLst>
                      <a:ext uri="{FF2B5EF4-FFF2-40B4-BE49-F238E27FC236}">
                        <a16:creationId xmlns:a16="http://schemas.microsoft.com/office/drawing/2014/main" id="{0E2B6CD6-24E8-4D66-BB42-14A5DFAC5808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0B17CDD9-567F-48D4-9B1F-8424C0B2E726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6" name="グループ化 385">
                  <a:extLst>
                    <a:ext uri="{FF2B5EF4-FFF2-40B4-BE49-F238E27FC236}">
                      <a16:creationId xmlns:a16="http://schemas.microsoft.com/office/drawing/2014/main" id="{28E3A9C3-72B9-4AE1-BC17-31ADAD8B2FDD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387" name="楕円 663">
                    <a:extLst>
                      <a:ext uri="{FF2B5EF4-FFF2-40B4-BE49-F238E27FC236}">
                        <a16:creationId xmlns:a16="http://schemas.microsoft.com/office/drawing/2014/main" id="{E1654B72-3280-4241-A8C0-CB1F51D58038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663">
                    <a:extLst>
                      <a:ext uri="{FF2B5EF4-FFF2-40B4-BE49-F238E27FC236}">
                        <a16:creationId xmlns:a16="http://schemas.microsoft.com/office/drawing/2014/main" id="{F5CC0136-3B52-4403-901F-C43C3D5F96E6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60B00DD2-6C93-4AD6-8195-CD3860B04335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E58B97C7-5AEC-4267-87CE-B469460BDEB8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08ADDBA5-5EBE-478A-8B4C-4EBC4462E2D9}"/>
                  </a:ext>
                </a:extLst>
              </p:cNvPr>
              <p:cNvGrpSpPr/>
              <p:nvPr/>
            </p:nvGrpSpPr>
            <p:grpSpPr>
              <a:xfrm rot="991315">
                <a:off x="3685400" y="5106838"/>
                <a:ext cx="1469332" cy="966788"/>
                <a:chOff x="1540008" y="3360354"/>
                <a:chExt cx="3678736" cy="2420527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0D570DF6-02EB-4F1B-A134-4E8B1AC2A9A5}"/>
                    </a:ext>
                  </a:extLst>
                </p:cNvPr>
                <p:cNvGrpSpPr/>
                <p:nvPr/>
              </p:nvGrpSpPr>
              <p:grpSpPr>
                <a:xfrm>
                  <a:off x="2779010" y="3360354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371" name="楕円 663">
                    <a:extLst>
                      <a:ext uri="{FF2B5EF4-FFF2-40B4-BE49-F238E27FC236}">
                        <a16:creationId xmlns:a16="http://schemas.microsoft.com/office/drawing/2014/main" id="{413A5015-F7A4-4743-A996-33CA6CC68184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663">
                    <a:extLst>
                      <a:ext uri="{FF2B5EF4-FFF2-40B4-BE49-F238E27FC236}">
                        <a16:creationId xmlns:a16="http://schemas.microsoft.com/office/drawing/2014/main" id="{78B89248-C57F-47A8-A4E6-C2A11F42DEC2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四角形: 上の 2 つの角を丸める 372">
                    <a:extLst>
                      <a:ext uri="{FF2B5EF4-FFF2-40B4-BE49-F238E27FC236}">
                        <a16:creationId xmlns:a16="http://schemas.microsoft.com/office/drawing/2014/main" id="{0FA5D673-AAB0-410B-89A1-1268D7AF1F28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楕円 373">
                    <a:extLst>
                      <a:ext uri="{FF2B5EF4-FFF2-40B4-BE49-F238E27FC236}">
                        <a16:creationId xmlns:a16="http://schemas.microsoft.com/office/drawing/2014/main" id="{3A75CBDD-2467-4189-A7F8-E48E0787458C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89DC9182-2E62-43A5-81AA-0231D9E2DD93}"/>
                    </a:ext>
                  </a:extLst>
                </p:cNvPr>
                <p:cNvGrpSpPr/>
                <p:nvPr/>
              </p:nvGrpSpPr>
              <p:grpSpPr>
                <a:xfrm rot="1679844">
                  <a:off x="3458232" y="3818322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369" name="四角形: 上の 2 つの角を丸める 368">
                    <a:extLst>
                      <a:ext uri="{FF2B5EF4-FFF2-40B4-BE49-F238E27FC236}">
                        <a16:creationId xmlns:a16="http://schemas.microsoft.com/office/drawing/2014/main" id="{7D550959-9FAA-488A-AC17-1ECF3BFA8382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663">
                    <a:extLst>
                      <a:ext uri="{FF2B5EF4-FFF2-40B4-BE49-F238E27FC236}">
                        <a16:creationId xmlns:a16="http://schemas.microsoft.com/office/drawing/2014/main" id="{8A605CAD-E4AC-4E9C-A57F-8134EB70E14F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CE06DE7C-DB4B-49F5-B860-7710CD9C9B23}"/>
                    </a:ext>
                  </a:extLst>
                </p:cNvPr>
                <p:cNvGrpSpPr/>
                <p:nvPr/>
              </p:nvGrpSpPr>
              <p:grpSpPr>
                <a:xfrm rot="20345874">
                  <a:off x="1990858" y="3797863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366" name="楕円 663">
                    <a:extLst>
                      <a:ext uri="{FF2B5EF4-FFF2-40B4-BE49-F238E27FC236}">
                        <a16:creationId xmlns:a16="http://schemas.microsoft.com/office/drawing/2014/main" id="{4A34DF70-A46A-40E5-AA64-562CEE485B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67" name="楕円 663">
                    <a:extLst>
                      <a:ext uri="{FF2B5EF4-FFF2-40B4-BE49-F238E27FC236}">
                        <a16:creationId xmlns:a16="http://schemas.microsoft.com/office/drawing/2014/main" id="{BE8F0F1A-5D15-4C68-9E3A-B96733F1ABE4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FCB62EDB-4F04-463F-9E64-B9002D6338F7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2E6685D5-D066-4C45-AE83-437D487F0147}"/>
                    </a:ext>
                  </a:extLst>
                </p:cNvPr>
                <p:cNvGrpSpPr/>
                <p:nvPr/>
              </p:nvGrpSpPr>
              <p:grpSpPr>
                <a:xfrm rot="18653670">
                  <a:off x="2485047" y="39924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364" name="四角形: 上の 2 つの角を丸める 363">
                    <a:extLst>
                      <a:ext uri="{FF2B5EF4-FFF2-40B4-BE49-F238E27FC236}">
                        <a16:creationId xmlns:a16="http://schemas.microsoft.com/office/drawing/2014/main" id="{6C19CA93-9C32-4248-868C-28E70FA5F951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楕円 663">
                    <a:extLst>
                      <a:ext uri="{FF2B5EF4-FFF2-40B4-BE49-F238E27FC236}">
                        <a16:creationId xmlns:a16="http://schemas.microsoft.com/office/drawing/2014/main" id="{6103FCC1-B078-46D0-949D-F84D2440032A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D2300BD3-64B5-405A-BC21-FABB3D5A1BBA}"/>
                    </a:ext>
                  </a:extLst>
                </p:cNvPr>
                <p:cNvGrpSpPr/>
                <p:nvPr/>
              </p:nvGrpSpPr>
              <p:grpSpPr>
                <a:xfrm rot="11975213">
                  <a:off x="3158813" y="4168629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360" name="楕円 663">
                    <a:extLst>
                      <a:ext uri="{FF2B5EF4-FFF2-40B4-BE49-F238E27FC236}">
                        <a16:creationId xmlns:a16="http://schemas.microsoft.com/office/drawing/2014/main" id="{54D2B683-6BB6-4551-A171-96D5CD42D522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楕円 663">
                    <a:extLst>
                      <a:ext uri="{FF2B5EF4-FFF2-40B4-BE49-F238E27FC236}">
                        <a16:creationId xmlns:a16="http://schemas.microsoft.com/office/drawing/2014/main" id="{06599790-FC5F-41D8-AC2B-E6119ED5AEBC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四角形: 上の 2 つの角を丸める 361">
                    <a:extLst>
                      <a:ext uri="{FF2B5EF4-FFF2-40B4-BE49-F238E27FC236}">
                        <a16:creationId xmlns:a16="http://schemas.microsoft.com/office/drawing/2014/main" id="{EF09A323-C8EB-4A08-804D-5FF7001438C2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592FED42-528E-4B53-84A5-EF0F9039909C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DCBCB087-E856-4036-BFF3-582DC5D5F307}"/>
                    </a:ext>
                  </a:extLst>
                </p:cNvPr>
                <p:cNvGrpSpPr/>
                <p:nvPr/>
              </p:nvGrpSpPr>
              <p:grpSpPr>
                <a:xfrm rot="1986598">
                  <a:off x="1743399" y="4181276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828A74C4-9347-4ACA-8E4A-DD358C703653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楕円 663">
                    <a:extLst>
                      <a:ext uri="{FF2B5EF4-FFF2-40B4-BE49-F238E27FC236}">
                        <a16:creationId xmlns:a16="http://schemas.microsoft.com/office/drawing/2014/main" id="{DF805768-793B-4022-ABB8-E7D7A5FFD0FB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2609A859-5055-419E-9845-8EB2A22BF4E3}"/>
                    </a:ext>
                  </a:extLst>
                </p:cNvPr>
                <p:cNvGrpSpPr/>
                <p:nvPr/>
              </p:nvGrpSpPr>
              <p:grpSpPr>
                <a:xfrm rot="1618587">
                  <a:off x="4100348" y="398028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354" name="楕円 663">
                    <a:extLst>
                      <a:ext uri="{FF2B5EF4-FFF2-40B4-BE49-F238E27FC236}">
                        <a16:creationId xmlns:a16="http://schemas.microsoft.com/office/drawing/2014/main" id="{BEDBDB03-CD3B-4657-9328-353926D67DF5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楕円 663">
                    <a:extLst>
                      <a:ext uri="{FF2B5EF4-FFF2-40B4-BE49-F238E27FC236}">
                        <a16:creationId xmlns:a16="http://schemas.microsoft.com/office/drawing/2014/main" id="{F1E25E88-6DA9-44F8-9FCD-82EB4C83368B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上の 2 つの角を丸める 355">
                    <a:extLst>
                      <a:ext uri="{FF2B5EF4-FFF2-40B4-BE49-F238E27FC236}">
                        <a16:creationId xmlns:a16="http://schemas.microsoft.com/office/drawing/2014/main" id="{E2A97FFC-2CD4-4C24-84B6-8C88592510B8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6AF26268-C795-4F89-B9E5-55820C019211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5" name="グループ化 334">
                  <a:extLst>
                    <a:ext uri="{FF2B5EF4-FFF2-40B4-BE49-F238E27FC236}">
                      <a16:creationId xmlns:a16="http://schemas.microsoft.com/office/drawing/2014/main" id="{001902C1-63BC-405F-B9BF-DF87581B700B}"/>
                    </a:ext>
                  </a:extLst>
                </p:cNvPr>
                <p:cNvGrpSpPr/>
                <p:nvPr/>
              </p:nvGrpSpPr>
              <p:grpSpPr>
                <a:xfrm rot="19366958">
                  <a:off x="2237397" y="4487728"/>
                  <a:ext cx="913328" cy="883316"/>
                  <a:chOff x="3926235" y="3323560"/>
                  <a:chExt cx="1118396" cy="883316"/>
                </a:xfrm>
              </p:grpSpPr>
              <p:sp>
                <p:nvSpPr>
                  <p:cNvPr id="352" name="四角形: 上の 2 つの角を丸める 351">
                    <a:extLst>
                      <a:ext uri="{FF2B5EF4-FFF2-40B4-BE49-F238E27FC236}">
                        <a16:creationId xmlns:a16="http://schemas.microsoft.com/office/drawing/2014/main" id="{BB56DC9B-F0D5-4439-9B0F-5C56932C64EF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楕円 663">
                    <a:extLst>
                      <a:ext uri="{FF2B5EF4-FFF2-40B4-BE49-F238E27FC236}">
                        <a16:creationId xmlns:a16="http://schemas.microsoft.com/office/drawing/2014/main" id="{DC139117-609A-490E-9715-1E814ECBD99C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4759F2D9-7393-49A0-A1DA-2225F08B9763}"/>
                    </a:ext>
                  </a:extLst>
                </p:cNvPr>
                <p:cNvGrpSpPr/>
                <p:nvPr/>
              </p:nvGrpSpPr>
              <p:grpSpPr>
                <a:xfrm>
                  <a:off x="2844011" y="4574594"/>
                  <a:ext cx="1118396" cy="883316"/>
                  <a:chOff x="3926235" y="3323560"/>
                  <a:chExt cx="1118396" cy="883316"/>
                </a:xfrm>
              </p:grpSpPr>
              <p:sp>
                <p:nvSpPr>
                  <p:cNvPr id="350" name="四角形: 上の 2 つの角を丸める 349">
                    <a:extLst>
                      <a:ext uri="{FF2B5EF4-FFF2-40B4-BE49-F238E27FC236}">
                        <a16:creationId xmlns:a16="http://schemas.microsoft.com/office/drawing/2014/main" id="{A6224AAA-D26C-4FA6-8325-2D86C0303D12}"/>
                      </a:ext>
                    </a:extLst>
                  </p:cNvPr>
                  <p:cNvSpPr/>
                  <p:nvPr/>
                </p:nvSpPr>
                <p:spPr>
                  <a:xfrm>
                    <a:off x="4302553" y="3717925"/>
                    <a:ext cx="365760" cy="488951"/>
                  </a:xfrm>
                  <a:prstGeom prst="round2SameRect">
                    <a:avLst>
                      <a:gd name="adj1" fmla="val 0"/>
                      <a:gd name="adj2" fmla="val 47931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663">
                    <a:extLst>
                      <a:ext uri="{FF2B5EF4-FFF2-40B4-BE49-F238E27FC236}">
                        <a16:creationId xmlns:a16="http://schemas.microsoft.com/office/drawing/2014/main" id="{D2622A0A-E637-4B84-A17B-C86F5B6A2811}"/>
                      </a:ext>
                    </a:extLst>
                  </p:cNvPr>
                  <p:cNvSpPr/>
                  <p:nvPr/>
                </p:nvSpPr>
                <p:spPr>
                  <a:xfrm>
                    <a:off x="3926235" y="3323560"/>
                    <a:ext cx="1118396" cy="714375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610102"/>
                      <a:gd name="connsiteX1" fmla="*/ 694427 w 1388854"/>
                      <a:gd name="connsiteY1" fmla="*/ 0 h 1610102"/>
                      <a:gd name="connsiteX2" fmla="*/ 1388854 w 1388854"/>
                      <a:gd name="connsiteY2" fmla="*/ 1125748 h 1610102"/>
                      <a:gd name="connsiteX3" fmla="*/ 686541 w 1388854"/>
                      <a:gd name="connsiteY3" fmla="*/ 1610102 h 1610102"/>
                      <a:gd name="connsiteX4" fmla="*/ 0 w 1388854"/>
                      <a:gd name="connsiteY4" fmla="*/ 1125748 h 1610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10102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0062" y="1610102"/>
                          <a:pt x="686541" y="1610102"/>
                        </a:cubicBezTo>
                        <a:cubicBezTo>
                          <a:pt x="303020" y="1610102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50000">
                        <a:schemeClr val="accent4">
                          <a:lumMod val="20000"/>
                          <a:lumOff val="80000"/>
                        </a:schemeClr>
                      </a:gs>
                      <a:gs pos="2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F8C2C0D9-4D71-4AFE-8B23-5A6D8BA67FFB}"/>
                    </a:ext>
                  </a:extLst>
                </p:cNvPr>
                <p:cNvGrpSpPr/>
                <p:nvPr/>
              </p:nvGrpSpPr>
              <p:grpSpPr>
                <a:xfrm rot="20345874">
                  <a:off x="3724408" y="47757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347" name="楕円 663">
                    <a:extLst>
                      <a:ext uri="{FF2B5EF4-FFF2-40B4-BE49-F238E27FC236}">
                        <a16:creationId xmlns:a16="http://schemas.microsoft.com/office/drawing/2014/main" id="{DAF38092-CF28-4659-A795-57737B137C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8" name="楕円 663">
                    <a:extLst>
                      <a:ext uri="{FF2B5EF4-FFF2-40B4-BE49-F238E27FC236}">
                        <a16:creationId xmlns:a16="http://schemas.microsoft.com/office/drawing/2014/main" id="{ED2F868C-77DA-4C9C-8EEB-A6EDC94525F3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6BA26CA2-9674-4B30-9DAB-70A57F1E072E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11487713-F17A-478E-BEC6-BF821CD14468}"/>
                    </a:ext>
                  </a:extLst>
                </p:cNvPr>
                <p:cNvGrpSpPr/>
                <p:nvPr/>
              </p:nvGrpSpPr>
              <p:grpSpPr>
                <a:xfrm rot="12437505">
                  <a:off x="1540008" y="4851964"/>
                  <a:ext cx="1118396" cy="669017"/>
                  <a:chOff x="1794404" y="4096658"/>
                  <a:chExt cx="1118396" cy="669017"/>
                </a:xfrm>
              </p:grpSpPr>
              <p:sp>
                <p:nvSpPr>
                  <p:cNvPr id="344" name="楕円 663">
                    <a:extLst>
                      <a:ext uri="{FF2B5EF4-FFF2-40B4-BE49-F238E27FC236}">
                        <a16:creationId xmlns:a16="http://schemas.microsoft.com/office/drawing/2014/main" id="{4F88B6A5-D2CA-4119-8A92-4948653976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4404" y="4154714"/>
                    <a:ext cx="1118396" cy="610961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  <a:gd name="connsiteX0" fmla="*/ 0 w 1388854"/>
                      <a:gd name="connsiteY0" fmla="*/ 1047177 h 1810615"/>
                      <a:gd name="connsiteX1" fmla="*/ 678656 w 1388854"/>
                      <a:gd name="connsiteY1" fmla="*/ 0 h 1810615"/>
                      <a:gd name="connsiteX2" fmla="*/ 1388854 w 1388854"/>
                      <a:gd name="connsiteY2" fmla="*/ 1047177 h 1810615"/>
                      <a:gd name="connsiteX3" fmla="*/ 694427 w 1388854"/>
                      <a:gd name="connsiteY3" fmla="*/ 1810615 h 1810615"/>
                      <a:gd name="connsiteX4" fmla="*/ 0 w 1388854"/>
                      <a:gd name="connsiteY4" fmla="*/ 1047177 h 1810615"/>
                      <a:gd name="connsiteX0" fmla="*/ 0 w 1388854"/>
                      <a:gd name="connsiteY0" fmla="*/ 1047177 h 1679664"/>
                      <a:gd name="connsiteX1" fmla="*/ 678656 w 1388854"/>
                      <a:gd name="connsiteY1" fmla="*/ 0 h 1679664"/>
                      <a:gd name="connsiteX2" fmla="*/ 1388854 w 1388854"/>
                      <a:gd name="connsiteY2" fmla="*/ 1047177 h 1679664"/>
                      <a:gd name="connsiteX3" fmla="*/ 702313 w 1388854"/>
                      <a:gd name="connsiteY3" fmla="*/ 1679664 h 1679664"/>
                      <a:gd name="connsiteX4" fmla="*/ 0 w 1388854"/>
                      <a:gd name="connsiteY4" fmla="*/ 1047177 h 1679664"/>
                      <a:gd name="connsiteX0" fmla="*/ 0 w 1388854"/>
                      <a:gd name="connsiteY0" fmla="*/ 1047177 h 1679914"/>
                      <a:gd name="connsiteX1" fmla="*/ 678656 w 1388854"/>
                      <a:gd name="connsiteY1" fmla="*/ 0 h 1679914"/>
                      <a:gd name="connsiteX2" fmla="*/ 1388854 w 1388854"/>
                      <a:gd name="connsiteY2" fmla="*/ 1047177 h 1679914"/>
                      <a:gd name="connsiteX3" fmla="*/ 702313 w 1388854"/>
                      <a:gd name="connsiteY3" fmla="*/ 1679664 h 1679914"/>
                      <a:gd name="connsiteX4" fmla="*/ 0 w 1388854"/>
                      <a:gd name="connsiteY4" fmla="*/ 1047177 h 1679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679914">
                        <a:moveTo>
                          <a:pt x="0" y="1047177"/>
                        </a:moveTo>
                        <a:cubicBezTo>
                          <a:pt x="0" y="625542"/>
                          <a:pt x="161080" y="0"/>
                          <a:pt x="678656" y="0"/>
                        </a:cubicBezTo>
                        <a:cubicBezTo>
                          <a:pt x="1196232" y="0"/>
                          <a:pt x="1388854" y="625542"/>
                          <a:pt x="1388854" y="1047177"/>
                        </a:cubicBezTo>
                        <a:cubicBezTo>
                          <a:pt x="1388854" y="1468812"/>
                          <a:pt x="1152862" y="1688394"/>
                          <a:pt x="702313" y="1679664"/>
                        </a:cubicBezTo>
                        <a:cubicBezTo>
                          <a:pt x="251764" y="1670934"/>
                          <a:pt x="0" y="1468812"/>
                          <a:pt x="0" y="1047177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5" name="楕円 663">
                    <a:extLst>
                      <a:ext uri="{FF2B5EF4-FFF2-40B4-BE49-F238E27FC236}">
                        <a16:creationId xmlns:a16="http://schemas.microsoft.com/office/drawing/2014/main" id="{094198C2-A332-45BC-AC5F-7846E7FCCC28}"/>
                      </a:ext>
                    </a:extLst>
                  </p:cNvPr>
                  <p:cNvSpPr/>
                  <p:nvPr/>
                </p:nvSpPr>
                <p:spPr>
                  <a:xfrm>
                    <a:off x="2033854" y="4184651"/>
                    <a:ext cx="639496" cy="98424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4AD8031E-E896-43D6-B028-4610D181D0AC}"/>
                      </a:ext>
                    </a:extLst>
                  </p:cNvPr>
                  <p:cNvSpPr/>
                  <p:nvPr/>
                </p:nvSpPr>
                <p:spPr>
                  <a:xfrm>
                    <a:off x="2147598" y="4096658"/>
                    <a:ext cx="432010" cy="174624"/>
                  </a:xfrm>
                  <a:custGeom>
                    <a:avLst/>
                    <a:gdLst>
                      <a:gd name="connsiteX0" fmla="*/ 216005 w 432010"/>
                      <a:gd name="connsiteY0" fmla="*/ 0 h 174624"/>
                      <a:gd name="connsiteX1" fmla="*/ 432010 w 432010"/>
                      <a:gd name="connsiteY1" fmla="*/ 34925 h 174624"/>
                      <a:gd name="connsiteX2" fmla="*/ 424018 w 432010"/>
                      <a:gd name="connsiteY2" fmla="*/ 41326 h 174624"/>
                      <a:gd name="connsiteX3" fmla="*/ 394328 w 432010"/>
                      <a:gd name="connsiteY3" fmla="*/ 160087 h 174624"/>
                      <a:gd name="connsiteX4" fmla="*/ 309205 w 432010"/>
                      <a:gd name="connsiteY4" fmla="*/ 170431 h 174624"/>
                      <a:gd name="connsiteX5" fmla="*/ 202965 w 432010"/>
                      <a:gd name="connsiteY5" fmla="*/ 174624 h 174624"/>
                      <a:gd name="connsiteX6" fmla="*/ 96725 w 432010"/>
                      <a:gd name="connsiteY6" fmla="*/ 170431 h 174624"/>
                      <a:gd name="connsiteX7" fmla="*/ 36534 w 432010"/>
                      <a:gd name="connsiteY7" fmla="*/ 163117 h 174624"/>
                      <a:gd name="connsiteX8" fmla="*/ 5609 w 432010"/>
                      <a:gd name="connsiteY8" fmla="*/ 39417 h 174624"/>
                      <a:gd name="connsiteX9" fmla="*/ 0 w 432010"/>
                      <a:gd name="connsiteY9" fmla="*/ 34925 h 174624"/>
                      <a:gd name="connsiteX10" fmla="*/ 216005 w 432010"/>
                      <a:gd name="connsiteY10" fmla="*/ 0 h 1746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32010" h="174624">
                        <a:moveTo>
                          <a:pt x="216005" y="0"/>
                        </a:moveTo>
                        <a:cubicBezTo>
                          <a:pt x="335301" y="0"/>
                          <a:pt x="432010" y="15636"/>
                          <a:pt x="432010" y="34925"/>
                        </a:cubicBezTo>
                        <a:lnTo>
                          <a:pt x="424018" y="41326"/>
                        </a:lnTo>
                        <a:lnTo>
                          <a:pt x="394328" y="160087"/>
                        </a:lnTo>
                        <a:lnTo>
                          <a:pt x="309205" y="170431"/>
                        </a:lnTo>
                        <a:cubicBezTo>
                          <a:pt x="274889" y="173180"/>
                          <a:pt x="239358" y="174624"/>
                          <a:pt x="202965" y="174624"/>
                        </a:cubicBezTo>
                        <a:cubicBezTo>
                          <a:pt x="166573" y="174624"/>
                          <a:pt x="131041" y="173180"/>
                          <a:pt x="96725" y="170431"/>
                        </a:cubicBezTo>
                        <a:lnTo>
                          <a:pt x="36534" y="163117"/>
                        </a:lnTo>
                        <a:lnTo>
                          <a:pt x="5609" y="39417"/>
                        </a:lnTo>
                        <a:lnTo>
                          <a:pt x="0" y="34925"/>
                        </a:lnTo>
                        <a:cubicBezTo>
                          <a:pt x="0" y="15636"/>
                          <a:pt x="96709" y="0"/>
                          <a:pt x="21600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692D27F3-4B12-46C5-9A1D-6E38A258A8AC}"/>
                    </a:ext>
                  </a:extLst>
                </p:cNvPr>
                <p:cNvGrpSpPr/>
                <p:nvPr/>
              </p:nvGrpSpPr>
              <p:grpSpPr>
                <a:xfrm>
                  <a:off x="2621310" y="4892011"/>
                  <a:ext cx="1118396" cy="888870"/>
                  <a:chOff x="2754660" y="3323561"/>
                  <a:chExt cx="1118396" cy="888870"/>
                </a:xfrm>
              </p:grpSpPr>
              <p:sp>
                <p:nvSpPr>
                  <p:cNvPr id="340" name="楕円 663">
                    <a:extLst>
                      <a:ext uri="{FF2B5EF4-FFF2-40B4-BE49-F238E27FC236}">
                        <a16:creationId xmlns:a16="http://schemas.microsoft.com/office/drawing/2014/main" id="{430FC98E-01DB-46B9-A532-BCAB74725660}"/>
                      </a:ext>
                    </a:extLst>
                  </p:cNvPr>
                  <p:cNvSpPr/>
                  <p:nvPr/>
                </p:nvSpPr>
                <p:spPr>
                  <a:xfrm>
                    <a:off x="2754660" y="3323561"/>
                    <a:ext cx="1118396" cy="83820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/>
                      </a:gs>
                      <a:gs pos="40000">
                        <a:schemeClr val="accent4">
                          <a:lumMod val="40000"/>
                          <a:lumOff val="60000"/>
                        </a:schemeClr>
                      </a:gs>
                      <a:gs pos="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6200000" scaled="1"/>
                  </a:gra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楕円 663">
                    <a:extLst>
                      <a:ext uri="{FF2B5EF4-FFF2-40B4-BE49-F238E27FC236}">
                        <a16:creationId xmlns:a16="http://schemas.microsoft.com/office/drawing/2014/main" id="{AC2AD163-20FB-4950-88AE-1997250B76CA}"/>
                      </a:ext>
                    </a:extLst>
                  </p:cNvPr>
                  <p:cNvSpPr/>
                  <p:nvPr/>
                </p:nvSpPr>
                <p:spPr>
                  <a:xfrm>
                    <a:off x="2932016" y="3779520"/>
                    <a:ext cx="763684" cy="327660"/>
                  </a:xfrm>
                  <a:custGeom>
                    <a:avLst/>
                    <a:gdLst>
                      <a:gd name="connsiteX0" fmla="*/ 0 w 1388853"/>
                      <a:gd name="connsiteY0" fmla="*/ 763438 h 1526876"/>
                      <a:gd name="connsiteX1" fmla="*/ 694427 w 1388853"/>
                      <a:gd name="connsiteY1" fmla="*/ 0 h 1526876"/>
                      <a:gd name="connsiteX2" fmla="*/ 1388854 w 1388853"/>
                      <a:gd name="connsiteY2" fmla="*/ 763438 h 1526876"/>
                      <a:gd name="connsiteX3" fmla="*/ 694427 w 1388853"/>
                      <a:gd name="connsiteY3" fmla="*/ 1526876 h 1526876"/>
                      <a:gd name="connsiteX4" fmla="*/ 0 w 1388853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763438 h 1526876"/>
                      <a:gd name="connsiteX1" fmla="*/ 694427 w 1388854"/>
                      <a:gd name="connsiteY1" fmla="*/ 0 h 1526876"/>
                      <a:gd name="connsiteX2" fmla="*/ 1388854 w 1388854"/>
                      <a:gd name="connsiteY2" fmla="*/ 763438 h 1526876"/>
                      <a:gd name="connsiteX3" fmla="*/ 694427 w 1388854"/>
                      <a:gd name="connsiteY3" fmla="*/ 1526876 h 1526876"/>
                      <a:gd name="connsiteX4" fmla="*/ 0 w 1388854"/>
                      <a:gd name="connsiteY4" fmla="*/ 763438 h 1526876"/>
                      <a:gd name="connsiteX0" fmla="*/ 0 w 1388854"/>
                      <a:gd name="connsiteY0" fmla="*/ 1125748 h 1889186"/>
                      <a:gd name="connsiteX1" fmla="*/ 694427 w 1388854"/>
                      <a:gd name="connsiteY1" fmla="*/ 0 h 1889186"/>
                      <a:gd name="connsiteX2" fmla="*/ 1388854 w 1388854"/>
                      <a:gd name="connsiteY2" fmla="*/ 1125748 h 1889186"/>
                      <a:gd name="connsiteX3" fmla="*/ 694427 w 1388854"/>
                      <a:gd name="connsiteY3" fmla="*/ 1889186 h 1889186"/>
                      <a:gd name="connsiteX4" fmla="*/ 0 w 1388854"/>
                      <a:gd name="connsiteY4" fmla="*/ 1125748 h 1889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88854" h="1889186">
                        <a:moveTo>
                          <a:pt x="0" y="1125748"/>
                        </a:moveTo>
                        <a:cubicBezTo>
                          <a:pt x="0" y="704113"/>
                          <a:pt x="310906" y="0"/>
                          <a:pt x="694427" y="0"/>
                        </a:cubicBezTo>
                        <a:cubicBezTo>
                          <a:pt x="1077948" y="0"/>
                          <a:pt x="1388854" y="704113"/>
                          <a:pt x="1388854" y="1125748"/>
                        </a:cubicBezTo>
                        <a:cubicBezTo>
                          <a:pt x="1388854" y="1547383"/>
                          <a:pt x="1077948" y="1889186"/>
                          <a:pt x="694427" y="1889186"/>
                        </a:cubicBezTo>
                        <a:cubicBezTo>
                          <a:pt x="310906" y="1889186"/>
                          <a:pt x="0" y="1547383"/>
                          <a:pt x="0" y="1125748"/>
                        </a:cubicBezTo>
                        <a:close/>
                      </a:path>
                    </a:pathLst>
                  </a:custGeom>
                  <a:pattFill prst="dkUpDiag">
                    <a:fgClr>
                      <a:schemeClr val="accent4">
                        <a:lumMod val="40000"/>
                        <a:lumOff val="6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28AA1A6B-897A-44D9-8C2D-41C4966C46FA}"/>
                      </a:ext>
                    </a:extLst>
                  </p:cNvPr>
                  <p:cNvSpPr/>
                  <p:nvPr/>
                </p:nvSpPr>
                <p:spPr>
                  <a:xfrm>
                    <a:off x="3131820" y="3825241"/>
                    <a:ext cx="365760" cy="28193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1B61520F-5E40-46F0-9FC3-597F0FFA5004}"/>
                      </a:ext>
                    </a:extLst>
                  </p:cNvPr>
                  <p:cNvSpPr/>
                  <p:nvPr/>
                </p:nvSpPr>
                <p:spPr>
                  <a:xfrm>
                    <a:off x="3131342" y="3988594"/>
                    <a:ext cx="369095" cy="223837"/>
                  </a:xfrm>
                  <a:prstGeom prst="ellipse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F6BFB230-EDBB-4998-B09E-0B5342D0C637}"/>
              </a:ext>
            </a:extLst>
          </p:cNvPr>
          <p:cNvGrpSpPr/>
          <p:nvPr/>
        </p:nvGrpSpPr>
        <p:grpSpPr>
          <a:xfrm>
            <a:off x="838760" y="4308677"/>
            <a:ext cx="2317443" cy="1403925"/>
            <a:chOff x="847050" y="2099654"/>
            <a:chExt cx="1633066" cy="989324"/>
          </a:xfrm>
        </p:grpSpPr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F2AB040-509F-4A16-8E0A-0A91FE46B5A2}"/>
                </a:ext>
              </a:extLst>
            </p:cNvPr>
            <p:cNvGrpSpPr/>
            <p:nvPr/>
          </p:nvGrpSpPr>
          <p:grpSpPr>
            <a:xfrm rot="322004">
              <a:off x="1379749" y="2099654"/>
              <a:ext cx="743945" cy="719499"/>
              <a:chOff x="3926235" y="3323560"/>
              <a:chExt cx="1118396" cy="883316"/>
            </a:xfrm>
          </p:grpSpPr>
          <p:sp>
            <p:nvSpPr>
              <p:cNvPr id="492" name="四角形: 上の 2 つの角を丸める 491">
                <a:extLst>
                  <a:ext uri="{FF2B5EF4-FFF2-40B4-BE49-F238E27FC236}">
                    <a16:creationId xmlns:a16="http://schemas.microsoft.com/office/drawing/2014/main" id="{7A583626-AA42-4E9A-9089-0084E53B290B}"/>
                  </a:ext>
                </a:extLst>
              </p:cNvPr>
              <p:cNvSpPr/>
              <p:nvPr/>
            </p:nvSpPr>
            <p:spPr>
              <a:xfrm>
                <a:off x="4302553" y="3717925"/>
                <a:ext cx="365760" cy="488951"/>
              </a:xfrm>
              <a:prstGeom prst="round2SameRect">
                <a:avLst>
                  <a:gd name="adj1" fmla="val 0"/>
                  <a:gd name="adj2" fmla="val 4793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663">
                <a:extLst>
                  <a:ext uri="{FF2B5EF4-FFF2-40B4-BE49-F238E27FC236}">
                    <a16:creationId xmlns:a16="http://schemas.microsoft.com/office/drawing/2014/main" id="{41DF8325-6006-4EB5-B20D-7BF04AC10B86}"/>
                  </a:ext>
                </a:extLst>
              </p:cNvPr>
              <p:cNvSpPr/>
              <p:nvPr/>
            </p:nvSpPr>
            <p:spPr>
              <a:xfrm>
                <a:off x="3926235" y="3323560"/>
                <a:ext cx="1118396" cy="714375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610102"/>
                  <a:gd name="connsiteX1" fmla="*/ 694427 w 1388854"/>
                  <a:gd name="connsiteY1" fmla="*/ 0 h 1610102"/>
                  <a:gd name="connsiteX2" fmla="*/ 1388854 w 1388854"/>
                  <a:gd name="connsiteY2" fmla="*/ 1125748 h 1610102"/>
                  <a:gd name="connsiteX3" fmla="*/ 686541 w 1388854"/>
                  <a:gd name="connsiteY3" fmla="*/ 1610102 h 1610102"/>
                  <a:gd name="connsiteX4" fmla="*/ 0 w 1388854"/>
                  <a:gd name="connsiteY4" fmla="*/ 1125748 h 1610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10102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0062" y="1610102"/>
                      <a:pt x="686541" y="1610102"/>
                    </a:cubicBezTo>
                    <a:cubicBezTo>
                      <a:pt x="303020" y="1610102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2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00E173FB-0A1A-4948-B0C3-C1E086D5712C}"/>
                </a:ext>
              </a:extLst>
            </p:cNvPr>
            <p:cNvGrpSpPr/>
            <p:nvPr/>
          </p:nvGrpSpPr>
          <p:grpSpPr>
            <a:xfrm rot="20700000">
              <a:off x="847050" y="2459494"/>
              <a:ext cx="746430" cy="549723"/>
              <a:chOff x="1794404" y="4096658"/>
              <a:chExt cx="1118396" cy="669017"/>
            </a:xfrm>
          </p:grpSpPr>
          <p:sp>
            <p:nvSpPr>
              <p:cNvPr id="489" name="楕円 663">
                <a:extLst>
                  <a:ext uri="{FF2B5EF4-FFF2-40B4-BE49-F238E27FC236}">
                    <a16:creationId xmlns:a16="http://schemas.microsoft.com/office/drawing/2014/main" id="{A68D6151-DAC1-4A72-92F3-810B7175FE12}"/>
                  </a:ext>
                </a:extLst>
              </p:cNvPr>
              <p:cNvSpPr/>
              <p:nvPr/>
            </p:nvSpPr>
            <p:spPr>
              <a:xfrm rot="10800000">
                <a:off x="1794404" y="4154714"/>
                <a:ext cx="1118396" cy="610961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  <a:gd name="connsiteX0" fmla="*/ 0 w 1388854"/>
                  <a:gd name="connsiteY0" fmla="*/ 1047177 h 1810615"/>
                  <a:gd name="connsiteX1" fmla="*/ 678656 w 1388854"/>
                  <a:gd name="connsiteY1" fmla="*/ 0 h 1810615"/>
                  <a:gd name="connsiteX2" fmla="*/ 1388854 w 1388854"/>
                  <a:gd name="connsiteY2" fmla="*/ 1047177 h 1810615"/>
                  <a:gd name="connsiteX3" fmla="*/ 694427 w 1388854"/>
                  <a:gd name="connsiteY3" fmla="*/ 1810615 h 1810615"/>
                  <a:gd name="connsiteX4" fmla="*/ 0 w 1388854"/>
                  <a:gd name="connsiteY4" fmla="*/ 1047177 h 1810615"/>
                  <a:gd name="connsiteX0" fmla="*/ 0 w 1388854"/>
                  <a:gd name="connsiteY0" fmla="*/ 1047177 h 1679664"/>
                  <a:gd name="connsiteX1" fmla="*/ 678656 w 1388854"/>
                  <a:gd name="connsiteY1" fmla="*/ 0 h 1679664"/>
                  <a:gd name="connsiteX2" fmla="*/ 1388854 w 1388854"/>
                  <a:gd name="connsiteY2" fmla="*/ 1047177 h 1679664"/>
                  <a:gd name="connsiteX3" fmla="*/ 702313 w 1388854"/>
                  <a:gd name="connsiteY3" fmla="*/ 1679664 h 1679664"/>
                  <a:gd name="connsiteX4" fmla="*/ 0 w 1388854"/>
                  <a:gd name="connsiteY4" fmla="*/ 1047177 h 1679664"/>
                  <a:gd name="connsiteX0" fmla="*/ 0 w 1388854"/>
                  <a:gd name="connsiteY0" fmla="*/ 1047177 h 1679914"/>
                  <a:gd name="connsiteX1" fmla="*/ 678656 w 1388854"/>
                  <a:gd name="connsiteY1" fmla="*/ 0 h 1679914"/>
                  <a:gd name="connsiteX2" fmla="*/ 1388854 w 1388854"/>
                  <a:gd name="connsiteY2" fmla="*/ 1047177 h 1679914"/>
                  <a:gd name="connsiteX3" fmla="*/ 702313 w 1388854"/>
                  <a:gd name="connsiteY3" fmla="*/ 1679664 h 1679914"/>
                  <a:gd name="connsiteX4" fmla="*/ 0 w 1388854"/>
                  <a:gd name="connsiteY4" fmla="*/ 1047177 h 1679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679914">
                    <a:moveTo>
                      <a:pt x="0" y="1047177"/>
                    </a:moveTo>
                    <a:cubicBezTo>
                      <a:pt x="0" y="625542"/>
                      <a:pt x="161080" y="0"/>
                      <a:pt x="678656" y="0"/>
                    </a:cubicBezTo>
                    <a:cubicBezTo>
                      <a:pt x="1196232" y="0"/>
                      <a:pt x="1388854" y="625542"/>
                      <a:pt x="1388854" y="1047177"/>
                    </a:cubicBezTo>
                    <a:cubicBezTo>
                      <a:pt x="1388854" y="1468812"/>
                      <a:pt x="1152862" y="1688394"/>
                      <a:pt x="702313" y="1679664"/>
                    </a:cubicBezTo>
                    <a:cubicBezTo>
                      <a:pt x="251764" y="1670934"/>
                      <a:pt x="0" y="1468812"/>
                      <a:pt x="0" y="1047177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4">
                      <a:lumMod val="20000"/>
                      <a:lumOff val="80000"/>
                    </a:schemeClr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0" name="楕円 663">
                <a:extLst>
                  <a:ext uri="{FF2B5EF4-FFF2-40B4-BE49-F238E27FC236}">
                    <a16:creationId xmlns:a16="http://schemas.microsoft.com/office/drawing/2014/main" id="{3A9E2622-885C-46C8-9288-0A31F091EB47}"/>
                  </a:ext>
                </a:extLst>
              </p:cNvPr>
              <p:cNvSpPr/>
              <p:nvPr/>
            </p:nvSpPr>
            <p:spPr>
              <a:xfrm>
                <a:off x="2033854" y="4184651"/>
                <a:ext cx="639496" cy="98424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A0A86FA3-ACDB-4504-A963-3F756A17A373}"/>
                  </a:ext>
                </a:extLst>
              </p:cNvPr>
              <p:cNvSpPr/>
              <p:nvPr/>
            </p:nvSpPr>
            <p:spPr>
              <a:xfrm>
                <a:off x="2147598" y="4096658"/>
                <a:ext cx="432010" cy="174624"/>
              </a:xfrm>
              <a:custGeom>
                <a:avLst/>
                <a:gdLst>
                  <a:gd name="connsiteX0" fmla="*/ 216005 w 432010"/>
                  <a:gd name="connsiteY0" fmla="*/ 0 h 174624"/>
                  <a:gd name="connsiteX1" fmla="*/ 432010 w 432010"/>
                  <a:gd name="connsiteY1" fmla="*/ 34925 h 174624"/>
                  <a:gd name="connsiteX2" fmla="*/ 424018 w 432010"/>
                  <a:gd name="connsiteY2" fmla="*/ 41326 h 174624"/>
                  <a:gd name="connsiteX3" fmla="*/ 394328 w 432010"/>
                  <a:gd name="connsiteY3" fmla="*/ 160087 h 174624"/>
                  <a:gd name="connsiteX4" fmla="*/ 309205 w 432010"/>
                  <a:gd name="connsiteY4" fmla="*/ 170431 h 174624"/>
                  <a:gd name="connsiteX5" fmla="*/ 202965 w 432010"/>
                  <a:gd name="connsiteY5" fmla="*/ 174624 h 174624"/>
                  <a:gd name="connsiteX6" fmla="*/ 96725 w 432010"/>
                  <a:gd name="connsiteY6" fmla="*/ 170431 h 174624"/>
                  <a:gd name="connsiteX7" fmla="*/ 36534 w 432010"/>
                  <a:gd name="connsiteY7" fmla="*/ 163117 h 174624"/>
                  <a:gd name="connsiteX8" fmla="*/ 5609 w 432010"/>
                  <a:gd name="connsiteY8" fmla="*/ 39417 h 174624"/>
                  <a:gd name="connsiteX9" fmla="*/ 0 w 432010"/>
                  <a:gd name="connsiteY9" fmla="*/ 34925 h 174624"/>
                  <a:gd name="connsiteX10" fmla="*/ 216005 w 432010"/>
                  <a:gd name="connsiteY10" fmla="*/ 0 h 174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2010" h="174624">
                    <a:moveTo>
                      <a:pt x="216005" y="0"/>
                    </a:moveTo>
                    <a:cubicBezTo>
                      <a:pt x="335301" y="0"/>
                      <a:pt x="432010" y="15636"/>
                      <a:pt x="432010" y="34925"/>
                    </a:cubicBezTo>
                    <a:lnTo>
                      <a:pt x="424018" y="41326"/>
                    </a:lnTo>
                    <a:lnTo>
                      <a:pt x="394328" y="160087"/>
                    </a:lnTo>
                    <a:lnTo>
                      <a:pt x="309205" y="170431"/>
                    </a:lnTo>
                    <a:cubicBezTo>
                      <a:pt x="274889" y="173180"/>
                      <a:pt x="239358" y="174624"/>
                      <a:pt x="202965" y="174624"/>
                    </a:cubicBezTo>
                    <a:cubicBezTo>
                      <a:pt x="166573" y="174624"/>
                      <a:pt x="131041" y="173180"/>
                      <a:pt x="96725" y="170431"/>
                    </a:cubicBezTo>
                    <a:lnTo>
                      <a:pt x="36534" y="163117"/>
                    </a:lnTo>
                    <a:lnTo>
                      <a:pt x="5609" y="39417"/>
                    </a:lnTo>
                    <a:lnTo>
                      <a:pt x="0" y="34925"/>
                    </a:lnTo>
                    <a:cubicBezTo>
                      <a:pt x="0" y="15636"/>
                      <a:pt x="96709" y="0"/>
                      <a:pt x="216005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88D8B1C5-AB6A-49EB-9840-C784D8A021F9}"/>
                </a:ext>
              </a:extLst>
            </p:cNvPr>
            <p:cNvGrpSpPr/>
            <p:nvPr/>
          </p:nvGrpSpPr>
          <p:grpSpPr>
            <a:xfrm rot="20575574">
              <a:off x="1730354" y="2493088"/>
              <a:ext cx="749762" cy="595890"/>
              <a:chOff x="2754660" y="3323561"/>
              <a:chExt cx="1118396" cy="888870"/>
            </a:xfrm>
          </p:grpSpPr>
          <p:sp>
            <p:nvSpPr>
              <p:cNvPr id="485" name="楕円 663">
                <a:extLst>
                  <a:ext uri="{FF2B5EF4-FFF2-40B4-BE49-F238E27FC236}">
                    <a16:creationId xmlns:a16="http://schemas.microsoft.com/office/drawing/2014/main" id="{97473CD2-C7EF-4D6B-9E88-E9A142D4D529}"/>
                  </a:ext>
                </a:extLst>
              </p:cNvPr>
              <p:cNvSpPr/>
              <p:nvPr/>
            </p:nvSpPr>
            <p:spPr>
              <a:xfrm>
                <a:off x="2754660" y="3323561"/>
                <a:ext cx="1118396" cy="83820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40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663">
                <a:extLst>
                  <a:ext uri="{FF2B5EF4-FFF2-40B4-BE49-F238E27FC236}">
                    <a16:creationId xmlns:a16="http://schemas.microsoft.com/office/drawing/2014/main" id="{F6AC839B-3E44-45BC-A5DC-D283A2C11E42}"/>
                  </a:ext>
                </a:extLst>
              </p:cNvPr>
              <p:cNvSpPr/>
              <p:nvPr/>
            </p:nvSpPr>
            <p:spPr>
              <a:xfrm>
                <a:off x="2932016" y="3779520"/>
                <a:ext cx="763684" cy="327660"/>
              </a:xfrm>
              <a:custGeom>
                <a:avLst/>
                <a:gdLst>
                  <a:gd name="connsiteX0" fmla="*/ 0 w 1388853"/>
                  <a:gd name="connsiteY0" fmla="*/ 763438 h 1526876"/>
                  <a:gd name="connsiteX1" fmla="*/ 694427 w 1388853"/>
                  <a:gd name="connsiteY1" fmla="*/ 0 h 1526876"/>
                  <a:gd name="connsiteX2" fmla="*/ 1388854 w 1388853"/>
                  <a:gd name="connsiteY2" fmla="*/ 763438 h 1526876"/>
                  <a:gd name="connsiteX3" fmla="*/ 694427 w 1388853"/>
                  <a:gd name="connsiteY3" fmla="*/ 1526876 h 1526876"/>
                  <a:gd name="connsiteX4" fmla="*/ 0 w 1388853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763438 h 1526876"/>
                  <a:gd name="connsiteX1" fmla="*/ 694427 w 1388854"/>
                  <a:gd name="connsiteY1" fmla="*/ 0 h 1526876"/>
                  <a:gd name="connsiteX2" fmla="*/ 1388854 w 1388854"/>
                  <a:gd name="connsiteY2" fmla="*/ 763438 h 1526876"/>
                  <a:gd name="connsiteX3" fmla="*/ 694427 w 1388854"/>
                  <a:gd name="connsiteY3" fmla="*/ 1526876 h 1526876"/>
                  <a:gd name="connsiteX4" fmla="*/ 0 w 1388854"/>
                  <a:gd name="connsiteY4" fmla="*/ 763438 h 1526876"/>
                  <a:gd name="connsiteX0" fmla="*/ 0 w 1388854"/>
                  <a:gd name="connsiteY0" fmla="*/ 1125748 h 1889186"/>
                  <a:gd name="connsiteX1" fmla="*/ 694427 w 1388854"/>
                  <a:gd name="connsiteY1" fmla="*/ 0 h 1889186"/>
                  <a:gd name="connsiteX2" fmla="*/ 1388854 w 1388854"/>
                  <a:gd name="connsiteY2" fmla="*/ 1125748 h 1889186"/>
                  <a:gd name="connsiteX3" fmla="*/ 694427 w 1388854"/>
                  <a:gd name="connsiteY3" fmla="*/ 1889186 h 1889186"/>
                  <a:gd name="connsiteX4" fmla="*/ 0 w 1388854"/>
                  <a:gd name="connsiteY4" fmla="*/ 1125748 h 188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8854" h="1889186">
                    <a:moveTo>
                      <a:pt x="0" y="1125748"/>
                    </a:moveTo>
                    <a:cubicBezTo>
                      <a:pt x="0" y="704113"/>
                      <a:pt x="310906" y="0"/>
                      <a:pt x="694427" y="0"/>
                    </a:cubicBezTo>
                    <a:cubicBezTo>
                      <a:pt x="1077948" y="0"/>
                      <a:pt x="1388854" y="704113"/>
                      <a:pt x="1388854" y="1125748"/>
                    </a:cubicBezTo>
                    <a:cubicBezTo>
                      <a:pt x="1388854" y="1547383"/>
                      <a:pt x="1077948" y="1889186"/>
                      <a:pt x="694427" y="1889186"/>
                    </a:cubicBezTo>
                    <a:cubicBezTo>
                      <a:pt x="310906" y="1889186"/>
                      <a:pt x="0" y="1547383"/>
                      <a:pt x="0" y="1125748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四角形: 上の 2 つの角を丸める 486">
                <a:extLst>
                  <a:ext uri="{FF2B5EF4-FFF2-40B4-BE49-F238E27FC236}">
                    <a16:creationId xmlns:a16="http://schemas.microsoft.com/office/drawing/2014/main" id="{F15C05EC-3F21-4CE1-A284-442ADD5A5F05}"/>
                  </a:ext>
                </a:extLst>
              </p:cNvPr>
              <p:cNvSpPr/>
              <p:nvPr/>
            </p:nvSpPr>
            <p:spPr>
              <a:xfrm>
                <a:off x="3131820" y="3825241"/>
                <a:ext cx="365760" cy="28193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2E8F6F62-46C8-4149-9813-88EFAF0446E3}"/>
                  </a:ext>
                </a:extLst>
              </p:cNvPr>
              <p:cNvSpPr/>
              <p:nvPr/>
            </p:nvSpPr>
            <p:spPr>
              <a:xfrm>
                <a:off x="3131342" y="3988594"/>
                <a:ext cx="369095" cy="22383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63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1052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pptxh74_マッシュルームのイラスト</dc:title>
  <dc:subject>pptxh74_マッシュルームのイラスト</dc:subject>
  <dc:creator>でじけろお</dc:creator>
  <cp:revision>1</cp:revision>
  <dcterms:created xsi:type="dcterms:W3CDTF">2018-05-20T00:31:01Z</dcterms:created>
  <dcterms:modified xsi:type="dcterms:W3CDTF">2021-06-15T00:53:35Z</dcterms:modified>
  <cp:version>1</cp:version>
</cp:coreProperties>
</file>